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9" r:id="rId4"/>
    <p:sldId id="286" r:id="rId5"/>
    <p:sldId id="285" r:id="rId6"/>
    <p:sldId id="287" r:id="rId7"/>
    <p:sldId id="288" r:id="rId8"/>
    <p:sldId id="290" r:id="rId9"/>
    <p:sldId id="291" r:id="rId10"/>
    <p:sldId id="292" r:id="rId11"/>
    <p:sldId id="295" r:id="rId12"/>
    <p:sldId id="274" r:id="rId13"/>
    <p:sldId id="296" r:id="rId14"/>
    <p:sldId id="297" r:id="rId15"/>
    <p:sldId id="298" r:id="rId16"/>
    <p:sldId id="258" r:id="rId17"/>
    <p:sldId id="259" r:id="rId18"/>
    <p:sldId id="260" r:id="rId19"/>
    <p:sldId id="261" r:id="rId20"/>
    <p:sldId id="282" r:id="rId21"/>
    <p:sldId id="263" r:id="rId22"/>
    <p:sldId id="264" r:id="rId23"/>
    <p:sldId id="265" r:id="rId24"/>
    <p:sldId id="267" r:id="rId25"/>
    <p:sldId id="266" r:id="rId26"/>
    <p:sldId id="268" r:id="rId27"/>
    <p:sldId id="271" r:id="rId28"/>
    <p:sldId id="272" r:id="rId29"/>
    <p:sldId id="273" r:id="rId30"/>
    <p:sldId id="275" r:id="rId31"/>
    <p:sldId id="276" r:id="rId32"/>
    <p:sldId id="277" r:id="rId33"/>
    <p:sldId id="279" r:id="rId34"/>
    <p:sldId id="280" r:id="rId35"/>
    <p:sldId id="281" r:id="rId3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8524"/>
    <a:srgbClr val="B969C8"/>
    <a:srgbClr val="FCD0CF"/>
    <a:srgbClr val="FF7C80"/>
    <a:srgbClr val="FFEBEB"/>
    <a:srgbClr val="332C5A"/>
    <a:srgbClr val="C1C1C1"/>
    <a:srgbClr val="3D346B"/>
    <a:srgbClr val="5D4FA3"/>
    <a:srgbClr val="B6AC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5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684A46-5AFE-415D-AC40-C2D65F49A861}" type="doc">
      <dgm:prSet loTypeId="urn:microsoft.com/office/officeart/2005/8/layout/matrix2" loCatId="matrix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7BA8F74D-6711-47F2-818C-1C19BD2784B4}">
      <dgm:prSet phldrT="[텍스트]" phldr="1"/>
      <dgm:spPr>
        <a:noFill/>
        <a:ln w="28575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 dirty="0">
            <a:solidFill>
              <a:schemeClr val="bg2">
                <a:lumMod val="50000"/>
              </a:schemeClr>
            </a:solidFill>
          </a:endParaRPr>
        </a:p>
      </dgm:t>
    </dgm:pt>
    <dgm:pt modelId="{36018E7C-9B72-4994-8020-AAB7657B8C69}" type="parTrans" cxnId="{A9F7FF2A-8919-4934-8740-C88164EEEB30}">
      <dgm:prSet/>
      <dgm:spPr/>
      <dgm:t>
        <a:bodyPr/>
        <a:lstStyle/>
        <a:p>
          <a:pPr latinLnBrk="1"/>
          <a:endParaRPr lang="ko-KR" altLang="en-US"/>
        </a:p>
      </dgm:t>
    </dgm:pt>
    <dgm:pt modelId="{587EEC73-183B-4321-904A-EF7BEF9F0D06}" type="sibTrans" cxnId="{A9F7FF2A-8919-4934-8740-C88164EEEB30}">
      <dgm:prSet/>
      <dgm:spPr/>
      <dgm:t>
        <a:bodyPr/>
        <a:lstStyle/>
        <a:p>
          <a:pPr latinLnBrk="1"/>
          <a:endParaRPr lang="ko-KR" altLang="en-US"/>
        </a:p>
      </dgm:t>
    </dgm:pt>
    <dgm:pt modelId="{4C9F889F-B8BA-4F55-A68B-CE23893FC16C}">
      <dgm:prSet phldrT="[텍스트]" phldr="1"/>
      <dgm:spPr>
        <a:noFill/>
        <a:ln w="28575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 dirty="0">
            <a:solidFill>
              <a:schemeClr val="bg2">
                <a:lumMod val="50000"/>
              </a:schemeClr>
            </a:solidFill>
          </a:endParaRPr>
        </a:p>
      </dgm:t>
    </dgm:pt>
    <dgm:pt modelId="{76079FC3-76A7-46AD-8DEB-B6AB382AAE61}" type="parTrans" cxnId="{52D1F291-A88C-4A30-BD28-A0555813A85F}">
      <dgm:prSet/>
      <dgm:spPr/>
      <dgm:t>
        <a:bodyPr/>
        <a:lstStyle/>
        <a:p>
          <a:pPr latinLnBrk="1"/>
          <a:endParaRPr lang="ko-KR" altLang="en-US"/>
        </a:p>
      </dgm:t>
    </dgm:pt>
    <dgm:pt modelId="{98D92960-CA60-4671-86B6-299136CF346D}" type="sibTrans" cxnId="{52D1F291-A88C-4A30-BD28-A0555813A85F}">
      <dgm:prSet/>
      <dgm:spPr/>
      <dgm:t>
        <a:bodyPr/>
        <a:lstStyle/>
        <a:p>
          <a:pPr latinLnBrk="1"/>
          <a:endParaRPr lang="ko-KR" altLang="en-US"/>
        </a:p>
      </dgm:t>
    </dgm:pt>
    <dgm:pt modelId="{69815B42-3521-441C-9306-936C538C68C3}">
      <dgm:prSet phldrT="[텍스트]" phldr="1"/>
      <dgm:spPr>
        <a:noFill/>
        <a:ln w="28575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 dirty="0">
            <a:solidFill>
              <a:schemeClr val="bg2">
                <a:lumMod val="50000"/>
              </a:schemeClr>
            </a:solidFill>
          </a:endParaRPr>
        </a:p>
      </dgm:t>
    </dgm:pt>
    <dgm:pt modelId="{7A49E653-8E5A-43EE-98C8-C57D1D139BD2}" type="parTrans" cxnId="{0CFBE0CD-364C-4665-843D-BFCD6CBEC7FD}">
      <dgm:prSet/>
      <dgm:spPr/>
      <dgm:t>
        <a:bodyPr/>
        <a:lstStyle/>
        <a:p>
          <a:pPr latinLnBrk="1"/>
          <a:endParaRPr lang="ko-KR" altLang="en-US"/>
        </a:p>
      </dgm:t>
    </dgm:pt>
    <dgm:pt modelId="{6EFB32B7-D381-4B75-9098-9E86E352D1DF}" type="sibTrans" cxnId="{0CFBE0CD-364C-4665-843D-BFCD6CBEC7FD}">
      <dgm:prSet/>
      <dgm:spPr/>
      <dgm:t>
        <a:bodyPr/>
        <a:lstStyle/>
        <a:p>
          <a:pPr latinLnBrk="1"/>
          <a:endParaRPr lang="ko-KR" altLang="en-US"/>
        </a:p>
      </dgm:t>
    </dgm:pt>
    <dgm:pt modelId="{CCFC045B-39C1-4750-8627-316057472D24}">
      <dgm:prSet phldrT="[텍스트]" phldr="1"/>
      <dgm:spPr>
        <a:noFill/>
        <a:ln w="28575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 dirty="0">
            <a:solidFill>
              <a:schemeClr val="bg2">
                <a:lumMod val="50000"/>
              </a:schemeClr>
            </a:solidFill>
          </a:endParaRPr>
        </a:p>
      </dgm:t>
    </dgm:pt>
    <dgm:pt modelId="{E4E2EFF5-B189-4C7B-BF9E-B7D56582337E}" type="parTrans" cxnId="{FC343419-4756-43EB-8203-E414D20A4061}">
      <dgm:prSet/>
      <dgm:spPr/>
      <dgm:t>
        <a:bodyPr/>
        <a:lstStyle/>
        <a:p>
          <a:pPr latinLnBrk="1"/>
          <a:endParaRPr lang="ko-KR" altLang="en-US"/>
        </a:p>
      </dgm:t>
    </dgm:pt>
    <dgm:pt modelId="{E6CC8738-0CE1-4AD5-B246-DB758BABE251}" type="sibTrans" cxnId="{FC343419-4756-43EB-8203-E414D20A4061}">
      <dgm:prSet/>
      <dgm:spPr/>
      <dgm:t>
        <a:bodyPr/>
        <a:lstStyle/>
        <a:p>
          <a:pPr latinLnBrk="1"/>
          <a:endParaRPr lang="ko-KR" altLang="en-US"/>
        </a:p>
      </dgm:t>
    </dgm:pt>
    <dgm:pt modelId="{708EB4AE-E6B1-40F3-8A57-4CF49758A5B1}">
      <dgm:prSet phldrT="[텍스트]" phldr="1"/>
      <dgm:spPr>
        <a:noFill/>
        <a:ln w="28575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 dirty="0">
            <a:solidFill>
              <a:schemeClr val="bg2">
                <a:lumMod val="50000"/>
              </a:schemeClr>
            </a:solidFill>
          </a:endParaRPr>
        </a:p>
      </dgm:t>
    </dgm:pt>
    <dgm:pt modelId="{3F74C484-FB39-438A-8F25-6C374B267388}" type="parTrans" cxnId="{F4143222-DC3A-4695-9AEA-95F5D45949F3}">
      <dgm:prSet/>
      <dgm:spPr/>
      <dgm:t>
        <a:bodyPr/>
        <a:lstStyle/>
        <a:p>
          <a:pPr latinLnBrk="1"/>
          <a:endParaRPr lang="ko-KR" altLang="en-US"/>
        </a:p>
      </dgm:t>
    </dgm:pt>
    <dgm:pt modelId="{09C7DEB1-7FD8-4E1C-9554-F5B62CA9C922}" type="sibTrans" cxnId="{F4143222-DC3A-4695-9AEA-95F5D45949F3}">
      <dgm:prSet/>
      <dgm:spPr/>
      <dgm:t>
        <a:bodyPr/>
        <a:lstStyle/>
        <a:p>
          <a:pPr latinLnBrk="1"/>
          <a:endParaRPr lang="ko-KR" altLang="en-US"/>
        </a:p>
      </dgm:t>
    </dgm:pt>
    <dgm:pt modelId="{8286A8F2-2D53-4C1E-8B10-B3E36F41D072}">
      <dgm:prSet phldrT="[텍스트]" phldr="1"/>
      <dgm:spPr>
        <a:noFill/>
        <a:ln w="28575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BD6DE1F6-F0FD-44BD-A308-BF8977402C77}" type="parTrans" cxnId="{70295B72-2209-4203-98A6-685573DE3E7B}">
      <dgm:prSet/>
      <dgm:spPr/>
      <dgm:t>
        <a:bodyPr/>
        <a:lstStyle/>
        <a:p>
          <a:pPr latinLnBrk="1"/>
          <a:endParaRPr lang="ko-KR" altLang="en-US"/>
        </a:p>
      </dgm:t>
    </dgm:pt>
    <dgm:pt modelId="{69C46C62-4B4C-4C55-99FD-AF8DAB9473DF}" type="sibTrans" cxnId="{70295B72-2209-4203-98A6-685573DE3E7B}">
      <dgm:prSet/>
      <dgm:spPr/>
      <dgm:t>
        <a:bodyPr/>
        <a:lstStyle/>
        <a:p>
          <a:pPr latinLnBrk="1"/>
          <a:endParaRPr lang="ko-KR" altLang="en-US"/>
        </a:p>
      </dgm:t>
    </dgm:pt>
    <dgm:pt modelId="{F54B180D-CB8B-4143-A919-83CF6353DE6F}">
      <dgm:prSet phldrT="[텍스트]" phldr="1"/>
      <dgm:spPr>
        <a:noFill/>
        <a:ln w="28575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88293C87-5586-4753-BD18-B007526A9A26}" type="parTrans" cxnId="{8227F341-159E-44D8-970B-ABCABCFB0239}">
      <dgm:prSet/>
      <dgm:spPr/>
      <dgm:t>
        <a:bodyPr/>
        <a:lstStyle/>
        <a:p>
          <a:pPr latinLnBrk="1"/>
          <a:endParaRPr lang="ko-KR" altLang="en-US"/>
        </a:p>
      </dgm:t>
    </dgm:pt>
    <dgm:pt modelId="{0E035EC1-7AB5-4E08-8FED-F2D33D8ABC58}" type="sibTrans" cxnId="{8227F341-159E-44D8-970B-ABCABCFB0239}">
      <dgm:prSet/>
      <dgm:spPr/>
      <dgm:t>
        <a:bodyPr/>
        <a:lstStyle/>
        <a:p>
          <a:pPr latinLnBrk="1"/>
          <a:endParaRPr lang="ko-KR" altLang="en-US"/>
        </a:p>
      </dgm:t>
    </dgm:pt>
    <dgm:pt modelId="{B3FF1BD4-1ADC-42AD-95F4-DC451C1FFF43}">
      <dgm:prSet phldrT="[텍스트]" phldr="1"/>
      <dgm:spPr>
        <a:noFill/>
        <a:ln w="28575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3807C0F6-4C57-4EDC-A75A-C1DC7DF8DAA0}" type="parTrans" cxnId="{B0B231C5-ECEC-436A-98C1-DFF2ABD5A506}">
      <dgm:prSet/>
      <dgm:spPr/>
      <dgm:t>
        <a:bodyPr/>
        <a:lstStyle/>
        <a:p>
          <a:pPr latinLnBrk="1"/>
          <a:endParaRPr lang="ko-KR" altLang="en-US"/>
        </a:p>
      </dgm:t>
    </dgm:pt>
    <dgm:pt modelId="{4B4F9D41-0BC7-470E-9C05-37391DAEF064}" type="sibTrans" cxnId="{B0B231C5-ECEC-436A-98C1-DFF2ABD5A506}">
      <dgm:prSet/>
      <dgm:spPr/>
      <dgm:t>
        <a:bodyPr/>
        <a:lstStyle/>
        <a:p>
          <a:pPr latinLnBrk="1"/>
          <a:endParaRPr lang="ko-KR" altLang="en-US"/>
        </a:p>
      </dgm:t>
    </dgm:pt>
    <dgm:pt modelId="{A06BA2A2-BC98-4C7F-A694-4262176CEA78}" type="pres">
      <dgm:prSet presAssocID="{2B684A46-5AFE-415D-AC40-C2D65F49A861}" presName="matrix" presStyleCnt="0">
        <dgm:presLayoutVars>
          <dgm:chMax val="1"/>
          <dgm:dir/>
          <dgm:resizeHandles val="exact"/>
        </dgm:presLayoutVars>
      </dgm:prSet>
      <dgm:spPr/>
    </dgm:pt>
    <dgm:pt modelId="{F877EA8E-2BE3-4F99-9382-4CFECF5DDBA7}" type="pres">
      <dgm:prSet presAssocID="{2B684A46-5AFE-415D-AC40-C2D65F49A861}" presName="axisShape" presStyleLbl="bgShp" presStyleIdx="0" presStyleCnt="1"/>
      <dgm:spPr>
        <a:solidFill>
          <a:srgbClr val="B969C8"/>
        </a:solidFill>
      </dgm:spPr>
    </dgm:pt>
    <dgm:pt modelId="{A88F85C8-67E3-4523-B73C-3D105C22BD43}" type="pres">
      <dgm:prSet presAssocID="{2B684A46-5AFE-415D-AC40-C2D65F49A861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2A6E55A-EDA4-40E8-BE7C-054C5D8E0F0C}" type="pres">
      <dgm:prSet presAssocID="{2B684A46-5AFE-415D-AC40-C2D65F49A861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2D9AD3E-4806-420B-B349-3EE5EDB76C6F}" type="pres">
      <dgm:prSet presAssocID="{2B684A46-5AFE-415D-AC40-C2D65F49A861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22E980A-6E05-435F-9164-86EB8CEE0302}" type="pres">
      <dgm:prSet presAssocID="{2B684A46-5AFE-415D-AC40-C2D65F49A861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FC343419-4756-43EB-8203-E414D20A4061}" srcId="{69815B42-3521-441C-9306-936C538C68C3}" destId="{CCFC045B-39C1-4750-8627-316057472D24}" srcOrd="0" destOrd="0" parTransId="{E4E2EFF5-B189-4C7B-BF9E-B7D56582337E}" sibTransId="{E6CC8738-0CE1-4AD5-B246-DB758BABE251}"/>
    <dgm:cxn modelId="{988FA51F-9488-4BF1-B195-9DE4A8507765}" type="presOf" srcId="{4C9F889F-B8BA-4F55-A68B-CE23893FC16C}" destId="{A88F85C8-67E3-4523-B73C-3D105C22BD43}" srcOrd="0" destOrd="1" presId="urn:microsoft.com/office/officeart/2005/8/layout/matrix2"/>
    <dgm:cxn modelId="{F4143222-DC3A-4695-9AEA-95F5D45949F3}" srcId="{2B684A46-5AFE-415D-AC40-C2D65F49A861}" destId="{708EB4AE-E6B1-40F3-8A57-4CF49758A5B1}" srcOrd="2" destOrd="0" parTransId="{3F74C484-FB39-438A-8F25-6C374B267388}" sibTransId="{09C7DEB1-7FD8-4E1C-9554-F5B62CA9C922}"/>
    <dgm:cxn modelId="{A9F7FF2A-8919-4934-8740-C88164EEEB30}" srcId="{2B684A46-5AFE-415D-AC40-C2D65F49A861}" destId="{7BA8F74D-6711-47F2-818C-1C19BD2784B4}" srcOrd="0" destOrd="0" parTransId="{36018E7C-9B72-4994-8020-AAB7657B8C69}" sibTransId="{587EEC73-183B-4321-904A-EF7BEF9F0D06}"/>
    <dgm:cxn modelId="{FEF6D961-16AE-46AF-BB1D-4ED4D84E27DF}" type="presOf" srcId="{F54B180D-CB8B-4143-A919-83CF6353DE6F}" destId="{522E980A-6E05-435F-9164-86EB8CEE0302}" srcOrd="0" destOrd="0" presId="urn:microsoft.com/office/officeart/2005/8/layout/matrix2"/>
    <dgm:cxn modelId="{8227F341-159E-44D8-970B-ABCABCFB0239}" srcId="{2B684A46-5AFE-415D-AC40-C2D65F49A861}" destId="{F54B180D-CB8B-4143-A919-83CF6353DE6F}" srcOrd="3" destOrd="0" parTransId="{88293C87-5586-4753-BD18-B007526A9A26}" sibTransId="{0E035EC1-7AB5-4E08-8FED-F2D33D8ABC58}"/>
    <dgm:cxn modelId="{9002356B-A0EB-45CE-A970-5FFAF8355418}" type="presOf" srcId="{8286A8F2-2D53-4C1E-8B10-B3E36F41D072}" destId="{C2D9AD3E-4806-420B-B349-3EE5EDB76C6F}" srcOrd="0" destOrd="1" presId="urn:microsoft.com/office/officeart/2005/8/layout/matrix2"/>
    <dgm:cxn modelId="{0F409B6E-473A-4262-8206-C9A3E40A02F5}" type="presOf" srcId="{CCFC045B-39C1-4750-8627-316057472D24}" destId="{22A6E55A-EDA4-40E8-BE7C-054C5D8E0F0C}" srcOrd="0" destOrd="1" presId="urn:microsoft.com/office/officeart/2005/8/layout/matrix2"/>
    <dgm:cxn modelId="{70295B72-2209-4203-98A6-685573DE3E7B}" srcId="{708EB4AE-E6B1-40F3-8A57-4CF49758A5B1}" destId="{8286A8F2-2D53-4C1E-8B10-B3E36F41D072}" srcOrd="0" destOrd="0" parTransId="{BD6DE1F6-F0FD-44BD-A308-BF8977402C77}" sibTransId="{69C46C62-4B4C-4C55-99FD-AF8DAB9473DF}"/>
    <dgm:cxn modelId="{8336FA89-F547-45F8-B6C1-B4E8366DCE23}" type="presOf" srcId="{708EB4AE-E6B1-40F3-8A57-4CF49758A5B1}" destId="{C2D9AD3E-4806-420B-B349-3EE5EDB76C6F}" srcOrd="0" destOrd="0" presId="urn:microsoft.com/office/officeart/2005/8/layout/matrix2"/>
    <dgm:cxn modelId="{52D1F291-A88C-4A30-BD28-A0555813A85F}" srcId="{7BA8F74D-6711-47F2-818C-1C19BD2784B4}" destId="{4C9F889F-B8BA-4F55-A68B-CE23893FC16C}" srcOrd="0" destOrd="0" parTransId="{76079FC3-76A7-46AD-8DEB-B6AB382AAE61}" sibTransId="{98D92960-CA60-4671-86B6-299136CF346D}"/>
    <dgm:cxn modelId="{26F5A69D-6DB5-470B-93E4-51B7573BC080}" type="presOf" srcId="{B3FF1BD4-1ADC-42AD-95F4-DC451C1FFF43}" destId="{522E980A-6E05-435F-9164-86EB8CEE0302}" srcOrd="0" destOrd="1" presId="urn:microsoft.com/office/officeart/2005/8/layout/matrix2"/>
    <dgm:cxn modelId="{2A42CAA0-3BCC-49B5-8F1C-09CCD3E4E965}" type="presOf" srcId="{69815B42-3521-441C-9306-936C538C68C3}" destId="{22A6E55A-EDA4-40E8-BE7C-054C5D8E0F0C}" srcOrd="0" destOrd="0" presId="urn:microsoft.com/office/officeart/2005/8/layout/matrix2"/>
    <dgm:cxn modelId="{67E89DA2-D21E-4581-BE73-4D751072D031}" type="presOf" srcId="{2B684A46-5AFE-415D-AC40-C2D65F49A861}" destId="{A06BA2A2-BC98-4C7F-A694-4262176CEA78}" srcOrd="0" destOrd="0" presId="urn:microsoft.com/office/officeart/2005/8/layout/matrix2"/>
    <dgm:cxn modelId="{B0B231C5-ECEC-436A-98C1-DFF2ABD5A506}" srcId="{F54B180D-CB8B-4143-A919-83CF6353DE6F}" destId="{B3FF1BD4-1ADC-42AD-95F4-DC451C1FFF43}" srcOrd="0" destOrd="0" parTransId="{3807C0F6-4C57-4EDC-A75A-C1DC7DF8DAA0}" sibTransId="{4B4F9D41-0BC7-470E-9C05-37391DAEF064}"/>
    <dgm:cxn modelId="{0CFBE0CD-364C-4665-843D-BFCD6CBEC7FD}" srcId="{2B684A46-5AFE-415D-AC40-C2D65F49A861}" destId="{69815B42-3521-441C-9306-936C538C68C3}" srcOrd="1" destOrd="0" parTransId="{7A49E653-8E5A-43EE-98C8-C57D1D139BD2}" sibTransId="{6EFB32B7-D381-4B75-9098-9E86E352D1DF}"/>
    <dgm:cxn modelId="{BBF2C1F0-10E2-4FA4-8931-9332F817B12C}" type="presOf" srcId="{7BA8F74D-6711-47F2-818C-1C19BD2784B4}" destId="{A88F85C8-67E3-4523-B73C-3D105C22BD43}" srcOrd="0" destOrd="0" presId="urn:microsoft.com/office/officeart/2005/8/layout/matrix2"/>
    <dgm:cxn modelId="{6D9A3202-30E0-4F98-B4E4-5297E0B3B520}" type="presParOf" srcId="{A06BA2A2-BC98-4C7F-A694-4262176CEA78}" destId="{F877EA8E-2BE3-4F99-9382-4CFECF5DDBA7}" srcOrd="0" destOrd="0" presId="urn:microsoft.com/office/officeart/2005/8/layout/matrix2"/>
    <dgm:cxn modelId="{751AB4BC-75EF-46B6-9987-1EB5B9C9E33D}" type="presParOf" srcId="{A06BA2A2-BC98-4C7F-A694-4262176CEA78}" destId="{A88F85C8-67E3-4523-B73C-3D105C22BD43}" srcOrd="1" destOrd="0" presId="urn:microsoft.com/office/officeart/2005/8/layout/matrix2"/>
    <dgm:cxn modelId="{8835C46F-DD95-4A0B-877C-BA8B7294F831}" type="presParOf" srcId="{A06BA2A2-BC98-4C7F-A694-4262176CEA78}" destId="{22A6E55A-EDA4-40E8-BE7C-054C5D8E0F0C}" srcOrd="2" destOrd="0" presId="urn:microsoft.com/office/officeart/2005/8/layout/matrix2"/>
    <dgm:cxn modelId="{67E57CFA-1703-49F7-8590-74BF94B8E5E4}" type="presParOf" srcId="{A06BA2A2-BC98-4C7F-A694-4262176CEA78}" destId="{C2D9AD3E-4806-420B-B349-3EE5EDB76C6F}" srcOrd="3" destOrd="0" presId="urn:microsoft.com/office/officeart/2005/8/layout/matrix2"/>
    <dgm:cxn modelId="{B4C5C57F-6D50-4A14-9779-C4DE47944B83}" type="presParOf" srcId="{A06BA2A2-BC98-4C7F-A694-4262176CEA78}" destId="{522E980A-6E05-435F-9164-86EB8CEE0302}" srcOrd="4" destOrd="0" presId="urn:microsoft.com/office/officeart/2005/8/layout/matrix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CBC8B7-C666-45A9-80F4-63A75A452F26}" type="doc">
      <dgm:prSet loTypeId="urn:microsoft.com/office/officeart/2005/8/layout/chart3" loCatId="cycle" qsTypeId="urn:microsoft.com/office/officeart/2005/8/quickstyle/simple1" qsCatId="simple" csTypeId="urn:microsoft.com/office/officeart/2005/8/colors/accent0_1" csCatId="mainScheme" phldr="1"/>
      <dgm:spPr/>
    </dgm:pt>
    <dgm:pt modelId="{213169F7-FBAC-4B66-AD06-CF6A12283B60}">
      <dgm:prSet phldrT="[텍스트]" phldr="1" custT="1"/>
      <dgm:spPr>
        <a:noFill/>
        <a:ln w="38100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 sz="2400" dirty="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gm:t>
    </dgm:pt>
    <dgm:pt modelId="{96BE4AE6-20D1-451B-9F2F-F522BD7E7C6A}" type="parTrans" cxnId="{D37BB55A-E6B5-4F73-A6F6-1E88C121CEDC}">
      <dgm:prSet/>
      <dgm:spPr/>
      <dgm:t>
        <a:bodyPr/>
        <a:lstStyle/>
        <a:p>
          <a:pPr latinLnBrk="1"/>
          <a:endParaRPr lang="ko-KR" altLang="en-US" sz="120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gm:t>
    </dgm:pt>
    <dgm:pt modelId="{1BB6602D-6262-48FE-9EB2-9CC74C2B2F32}" type="sibTrans" cxnId="{D37BB55A-E6B5-4F73-A6F6-1E88C121CEDC}">
      <dgm:prSet/>
      <dgm:spPr/>
      <dgm:t>
        <a:bodyPr/>
        <a:lstStyle/>
        <a:p>
          <a:pPr latinLnBrk="1"/>
          <a:endParaRPr lang="ko-KR" altLang="en-US" sz="120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gm:t>
    </dgm:pt>
    <dgm:pt modelId="{1DB10D15-19ED-40E3-B64F-C4F82AA57623}">
      <dgm:prSet phldrT="[텍스트]" phldr="1" custT="1"/>
      <dgm:spPr>
        <a:noFill/>
        <a:ln w="38100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 sz="2400" dirty="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gm:t>
    </dgm:pt>
    <dgm:pt modelId="{EA3BB530-0400-4B97-892A-238C516E3EFB}" type="parTrans" cxnId="{7BAAB09D-729D-4CAF-8D05-6F97400936DB}">
      <dgm:prSet/>
      <dgm:spPr/>
      <dgm:t>
        <a:bodyPr/>
        <a:lstStyle/>
        <a:p>
          <a:pPr latinLnBrk="1"/>
          <a:endParaRPr lang="ko-KR" altLang="en-US" sz="120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gm:t>
    </dgm:pt>
    <dgm:pt modelId="{A2D43725-262D-4866-ABF0-2E2F7DD8622B}" type="sibTrans" cxnId="{7BAAB09D-729D-4CAF-8D05-6F97400936DB}">
      <dgm:prSet/>
      <dgm:spPr/>
      <dgm:t>
        <a:bodyPr/>
        <a:lstStyle/>
        <a:p>
          <a:pPr latinLnBrk="1"/>
          <a:endParaRPr lang="ko-KR" altLang="en-US" sz="120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gm:t>
    </dgm:pt>
    <dgm:pt modelId="{A08FB445-ABAF-4D6C-A064-9A27A0331842}">
      <dgm:prSet phldrT="[텍스트]" phldr="1" custT="1"/>
      <dgm:spPr>
        <a:noFill/>
        <a:ln w="38100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 sz="2400" dirty="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gm:t>
    </dgm:pt>
    <dgm:pt modelId="{9BA7E7D0-3DEA-4FC5-8995-376B940C2E1B}" type="parTrans" cxnId="{E1EDB70E-3726-4593-B6DE-FE06B5D079B7}">
      <dgm:prSet/>
      <dgm:spPr/>
      <dgm:t>
        <a:bodyPr/>
        <a:lstStyle/>
        <a:p>
          <a:pPr latinLnBrk="1"/>
          <a:endParaRPr lang="ko-KR" altLang="en-US" sz="120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gm:t>
    </dgm:pt>
    <dgm:pt modelId="{4BE9ED55-954D-4EFA-A3A2-CFDBD1891096}" type="sibTrans" cxnId="{E1EDB70E-3726-4593-B6DE-FE06B5D079B7}">
      <dgm:prSet/>
      <dgm:spPr/>
      <dgm:t>
        <a:bodyPr/>
        <a:lstStyle/>
        <a:p>
          <a:pPr latinLnBrk="1"/>
          <a:endParaRPr lang="ko-KR" altLang="en-US" sz="120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gm:t>
    </dgm:pt>
    <dgm:pt modelId="{2E5E7681-C915-4EB8-934E-788F23CA528E}" type="pres">
      <dgm:prSet presAssocID="{99CBC8B7-C666-45A9-80F4-63A75A452F26}" presName="compositeShape" presStyleCnt="0">
        <dgm:presLayoutVars>
          <dgm:chMax val="7"/>
          <dgm:dir/>
          <dgm:resizeHandles val="exact"/>
        </dgm:presLayoutVars>
      </dgm:prSet>
      <dgm:spPr/>
    </dgm:pt>
    <dgm:pt modelId="{64101D34-3A9D-40DA-9D0D-C0A20494E769}" type="pres">
      <dgm:prSet presAssocID="{99CBC8B7-C666-45A9-80F4-63A75A452F26}" presName="wedge1" presStyleLbl="node1" presStyleIdx="0" presStyleCnt="3"/>
      <dgm:spPr/>
    </dgm:pt>
    <dgm:pt modelId="{6B6AA652-6F7E-4749-BD9B-8985CE1F2DB9}" type="pres">
      <dgm:prSet presAssocID="{99CBC8B7-C666-45A9-80F4-63A75A452F26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363C89B7-2187-4738-869D-62676C7CFB58}" type="pres">
      <dgm:prSet presAssocID="{99CBC8B7-C666-45A9-80F4-63A75A452F26}" presName="wedge2" presStyleLbl="node1" presStyleIdx="1" presStyleCnt="3"/>
      <dgm:spPr/>
    </dgm:pt>
    <dgm:pt modelId="{374CE329-73E0-422C-9084-C505B3A3E879}" type="pres">
      <dgm:prSet presAssocID="{99CBC8B7-C666-45A9-80F4-63A75A452F26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4621CEA6-26C9-411A-91BE-78EA7622615A}" type="pres">
      <dgm:prSet presAssocID="{99CBC8B7-C666-45A9-80F4-63A75A452F26}" presName="wedge3" presStyleLbl="node1" presStyleIdx="2" presStyleCnt="3"/>
      <dgm:spPr/>
    </dgm:pt>
    <dgm:pt modelId="{1DE7EF3B-722E-4C23-BDA8-50733EB523EF}" type="pres">
      <dgm:prSet presAssocID="{99CBC8B7-C666-45A9-80F4-63A75A452F26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4A02BD04-4ADE-4098-8EF2-E4F1D4C6CA45}" type="presOf" srcId="{A08FB445-ABAF-4D6C-A064-9A27A0331842}" destId="{4621CEA6-26C9-411A-91BE-78EA7622615A}" srcOrd="0" destOrd="0" presId="urn:microsoft.com/office/officeart/2005/8/layout/chart3"/>
    <dgm:cxn modelId="{E1EDB70E-3726-4593-B6DE-FE06B5D079B7}" srcId="{99CBC8B7-C666-45A9-80F4-63A75A452F26}" destId="{A08FB445-ABAF-4D6C-A064-9A27A0331842}" srcOrd="2" destOrd="0" parTransId="{9BA7E7D0-3DEA-4FC5-8995-376B940C2E1B}" sibTransId="{4BE9ED55-954D-4EFA-A3A2-CFDBD1891096}"/>
    <dgm:cxn modelId="{C4FC172F-1FAF-4910-8FDF-39C0A9BBBDBC}" type="presOf" srcId="{99CBC8B7-C666-45A9-80F4-63A75A452F26}" destId="{2E5E7681-C915-4EB8-934E-788F23CA528E}" srcOrd="0" destOrd="0" presId="urn:microsoft.com/office/officeart/2005/8/layout/chart3"/>
    <dgm:cxn modelId="{361EF451-ABC3-406A-BFEE-0D1E362C5FDA}" type="presOf" srcId="{1DB10D15-19ED-40E3-B64F-C4F82AA57623}" destId="{363C89B7-2187-4738-869D-62676C7CFB58}" srcOrd="0" destOrd="0" presId="urn:microsoft.com/office/officeart/2005/8/layout/chart3"/>
    <dgm:cxn modelId="{D37BB55A-E6B5-4F73-A6F6-1E88C121CEDC}" srcId="{99CBC8B7-C666-45A9-80F4-63A75A452F26}" destId="{213169F7-FBAC-4B66-AD06-CF6A12283B60}" srcOrd="0" destOrd="0" parTransId="{96BE4AE6-20D1-451B-9F2F-F522BD7E7C6A}" sibTransId="{1BB6602D-6262-48FE-9EB2-9CC74C2B2F32}"/>
    <dgm:cxn modelId="{7BAAB09D-729D-4CAF-8D05-6F97400936DB}" srcId="{99CBC8B7-C666-45A9-80F4-63A75A452F26}" destId="{1DB10D15-19ED-40E3-B64F-C4F82AA57623}" srcOrd="1" destOrd="0" parTransId="{EA3BB530-0400-4B97-892A-238C516E3EFB}" sibTransId="{A2D43725-262D-4866-ABF0-2E2F7DD8622B}"/>
    <dgm:cxn modelId="{C6385BC6-79C0-4E0D-A78F-8F90009F4B89}" type="presOf" srcId="{213169F7-FBAC-4B66-AD06-CF6A12283B60}" destId="{64101D34-3A9D-40DA-9D0D-C0A20494E769}" srcOrd="0" destOrd="0" presId="urn:microsoft.com/office/officeart/2005/8/layout/chart3"/>
    <dgm:cxn modelId="{441FC8C8-EA45-4946-86B7-E206424C8A76}" type="presOf" srcId="{1DB10D15-19ED-40E3-B64F-C4F82AA57623}" destId="{374CE329-73E0-422C-9084-C505B3A3E879}" srcOrd="1" destOrd="0" presId="urn:microsoft.com/office/officeart/2005/8/layout/chart3"/>
    <dgm:cxn modelId="{A8A609DA-920A-4B9C-A535-A9914CF009CC}" type="presOf" srcId="{A08FB445-ABAF-4D6C-A064-9A27A0331842}" destId="{1DE7EF3B-722E-4C23-BDA8-50733EB523EF}" srcOrd="1" destOrd="0" presId="urn:microsoft.com/office/officeart/2005/8/layout/chart3"/>
    <dgm:cxn modelId="{1E18C4DA-1093-4AE7-B532-841E00ADCA14}" type="presOf" srcId="{213169F7-FBAC-4B66-AD06-CF6A12283B60}" destId="{6B6AA652-6F7E-4749-BD9B-8985CE1F2DB9}" srcOrd="1" destOrd="0" presId="urn:microsoft.com/office/officeart/2005/8/layout/chart3"/>
    <dgm:cxn modelId="{2EB62FC3-CF86-4B89-84DF-A6AAE67C8361}" type="presParOf" srcId="{2E5E7681-C915-4EB8-934E-788F23CA528E}" destId="{64101D34-3A9D-40DA-9D0D-C0A20494E769}" srcOrd="0" destOrd="0" presId="urn:microsoft.com/office/officeart/2005/8/layout/chart3"/>
    <dgm:cxn modelId="{1FD7E3DC-4971-4020-BECA-BC2D94B447D8}" type="presParOf" srcId="{2E5E7681-C915-4EB8-934E-788F23CA528E}" destId="{6B6AA652-6F7E-4749-BD9B-8985CE1F2DB9}" srcOrd="1" destOrd="0" presId="urn:microsoft.com/office/officeart/2005/8/layout/chart3"/>
    <dgm:cxn modelId="{31D287E7-3309-4DD4-A166-5F695F8F8AD3}" type="presParOf" srcId="{2E5E7681-C915-4EB8-934E-788F23CA528E}" destId="{363C89B7-2187-4738-869D-62676C7CFB58}" srcOrd="2" destOrd="0" presId="urn:microsoft.com/office/officeart/2005/8/layout/chart3"/>
    <dgm:cxn modelId="{33E71C3A-20E6-4BB2-9FB7-8976F5625DF3}" type="presParOf" srcId="{2E5E7681-C915-4EB8-934E-788F23CA528E}" destId="{374CE329-73E0-422C-9084-C505B3A3E879}" srcOrd="3" destOrd="0" presId="urn:microsoft.com/office/officeart/2005/8/layout/chart3"/>
    <dgm:cxn modelId="{1123AAD3-9D3F-4D6D-BB77-799FAE803B0C}" type="presParOf" srcId="{2E5E7681-C915-4EB8-934E-788F23CA528E}" destId="{4621CEA6-26C9-411A-91BE-78EA7622615A}" srcOrd="4" destOrd="0" presId="urn:microsoft.com/office/officeart/2005/8/layout/chart3"/>
    <dgm:cxn modelId="{9DCD3AB2-EA3F-4845-9658-E65F600CFCD2}" type="presParOf" srcId="{2E5E7681-C915-4EB8-934E-788F23CA528E}" destId="{1DE7EF3B-722E-4C23-BDA8-50733EB523EF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EF733BC-A6C3-4852-B3FC-A9506EC62A86}" type="doc">
      <dgm:prSet loTypeId="urn:microsoft.com/office/officeart/2005/8/layout/cycle2" loCatId="cycle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pPr latinLnBrk="1"/>
          <a:endParaRPr lang="ko-KR" altLang="en-US"/>
        </a:p>
      </dgm:t>
    </dgm:pt>
    <dgm:pt modelId="{490C57DE-575E-487D-8CBD-9EC1216D8812}">
      <dgm:prSet phldrT="[텍스트]" phldr="1"/>
      <dgm:spPr>
        <a:noFill/>
        <a:ln w="38100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 dirty="0">
            <a:solidFill>
              <a:schemeClr val="bg2">
                <a:lumMod val="50000"/>
              </a:schemeClr>
            </a:solidFill>
          </a:endParaRPr>
        </a:p>
      </dgm:t>
    </dgm:pt>
    <dgm:pt modelId="{557CDB11-AF96-4CAD-AB0F-AB69F80C91A7}" type="parTrans" cxnId="{C56AC8D2-F5AE-4107-9B84-3E28D2AFA5F5}">
      <dgm:prSet/>
      <dgm:spPr/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3D94CE81-2E42-4458-A8D9-589421A99EEC}" type="sibTrans" cxnId="{C56AC8D2-F5AE-4107-9B84-3E28D2AFA5F5}">
      <dgm:prSet/>
      <dgm:spPr>
        <a:solidFill>
          <a:srgbClr val="B969C8"/>
        </a:solidFill>
        <a:ln>
          <a:noFill/>
        </a:ln>
      </dgm:spPr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C00244A2-4A31-4069-B9F7-2E4195BA8CF5}">
      <dgm:prSet phldrT="[텍스트]" phldr="1"/>
      <dgm:spPr>
        <a:noFill/>
        <a:ln w="38100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 dirty="0">
            <a:solidFill>
              <a:schemeClr val="bg2">
                <a:lumMod val="50000"/>
              </a:schemeClr>
            </a:solidFill>
          </a:endParaRPr>
        </a:p>
      </dgm:t>
    </dgm:pt>
    <dgm:pt modelId="{F40911DA-BC4A-4824-A313-C2FCAA55FD02}" type="parTrans" cxnId="{6C6869EB-95A8-49A7-BEFC-6391780ECBBF}">
      <dgm:prSet/>
      <dgm:spPr/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B95E1770-EBC0-45C2-86F0-0F9A078F10BC}" type="sibTrans" cxnId="{6C6869EB-95A8-49A7-BEFC-6391780ECBBF}">
      <dgm:prSet/>
      <dgm:spPr>
        <a:solidFill>
          <a:srgbClr val="B969C8"/>
        </a:solidFill>
        <a:ln>
          <a:noFill/>
        </a:ln>
      </dgm:spPr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9A7AD63D-D17F-4F4D-BECC-DA22292F4274}">
      <dgm:prSet phldrT="[텍스트]" phldr="1"/>
      <dgm:spPr>
        <a:noFill/>
        <a:ln w="38100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583284EE-AE02-45E6-982A-B22134351946}" type="parTrans" cxnId="{1C20306D-F3F1-415E-A1F2-288F2B0249AF}">
      <dgm:prSet/>
      <dgm:spPr/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7732B15A-FB2E-4A40-B40B-485B517EAEA1}" type="sibTrans" cxnId="{1C20306D-F3F1-415E-A1F2-288F2B0249AF}">
      <dgm:prSet/>
      <dgm:spPr>
        <a:solidFill>
          <a:srgbClr val="B969C8"/>
        </a:solidFill>
        <a:ln>
          <a:noFill/>
        </a:ln>
      </dgm:spPr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D24A3065-4A14-41DF-B5A4-F50F070968E6}">
      <dgm:prSet phldrT="[텍스트]" phldr="1"/>
      <dgm:spPr>
        <a:noFill/>
        <a:ln w="38100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59912212-853E-4B7B-8A66-363BEADE7B13}" type="parTrans" cxnId="{03DE6E27-5C01-4951-9C40-A5A542DBF4A9}">
      <dgm:prSet/>
      <dgm:spPr/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8F227DC0-5446-4DBC-A6E9-D43B081629D2}" type="sibTrans" cxnId="{03DE6E27-5C01-4951-9C40-A5A542DBF4A9}">
      <dgm:prSet/>
      <dgm:spPr>
        <a:solidFill>
          <a:srgbClr val="B969C8"/>
        </a:solidFill>
        <a:ln>
          <a:noFill/>
        </a:ln>
      </dgm:spPr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F68C140E-B3F2-4D1D-868C-FF7E00E7326B}">
      <dgm:prSet phldrT="[텍스트]" phldr="1"/>
      <dgm:spPr>
        <a:noFill/>
        <a:ln w="38100">
          <a:solidFill>
            <a:srgbClr val="B969C8"/>
          </a:solidFill>
        </a:ln>
      </dgm:spPr>
      <dgm:t>
        <a:bodyPr/>
        <a:lstStyle/>
        <a:p>
          <a:pPr latinLnBrk="1"/>
          <a:endParaRPr lang="ko-KR" altLang="en-US" dirty="0">
            <a:solidFill>
              <a:schemeClr val="bg2">
                <a:lumMod val="50000"/>
              </a:schemeClr>
            </a:solidFill>
          </a:endParaRPr>
        </a:p>
      </dgm:t>
    </dgm:pt>
    <dgm:pt modelId="{57BE6F52-C8D3-489A-8891-7E062FDA5833}" type="parTrans" cxnId="{60C672E7-A13A-40BB-AAAA-350E2EDFE9FF}">
      <dgm:prSet/>
      <dgm:spPr/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E5E96327-FE94-4065-A8B9-F1F6A0C798DB}" type="sibTrans" cxnId="{60C672E7-A13A-40BB-AAAA-350E2EDFE9FF}">
      <dgm:prSet/>
      <dgm:spPr>
        <a:solidFill>
          <a:srgbClr val="B969C8"/>
        </a:solidFill>
        <a:ln>
          <a:noFill/>
        </a:ln>
      </dgm:spPr>
      <dgm:t>
        <a:bodyPr/>
        <a:lstStyle/>
        <a:p>
          <a:pPr latinLnBrk="1"/>
          <a:endParaRPr lang="ko-KR" altLang="en-US">
            <a:solidFill>
              <a:schemeClr val="bg2">
                <a:lumMod val="50000"/>
              </a:schemeClr>
            </a:solidFill>
          </a:endParaRPr>
        </a:p>
      </dgm:t>
    </dgm:pt>
    <dgm:pt modelId="{D58C2135-CDE2-405B-ADC2-7FD2679509F1}" type="pres">
      <dgm:prSet presAssocID="{9EF733BC-A6C3-4852-B3FC-A9506EC62A86}" presName="cycle" presStyleCnt="0">
        <dgm:presLayoutVars>
          <dgm:dir/>
          <dgm:resizeHandles val="exact"/>
        </dgm:presLayoutVars>
      </dgm:prSet>
      <dgm:spPr/>
    </dgm:pt>
    <dgm:pt modelId="{052427E9-7F29-451E-8DC7-07EB7BFD97D5}" type="pres">
      <dgm:prSet presAssocID="{490C57DE-575E-487D-8CBD-9EC1216D8812}" presName="node" presStyleLbl="node1" presStyleIdx="0" presStyleCnt="5">
        <dgm:presLayoutVars>
          <dgm:bulletEnabled val="1"/>
        </dgm:presLayoutVars>
      </dgm:prSet>
      <dgm:spPr/>
    </dgm:pt>
    <dgm:pt modelId="{AB5EB3B2-C904-40FE-9562-FE6C216F7C5E}" type="pres">
      <dgm:prSet presAssocID="{3D94CE81-2E42-4458-A8D9-589421A99EEC}" presName="sibTrans" presStyleLbl="sibTrans2D1" presStyleIdx="0" presStyleCnt="5"/>
      <dgm:spPr/>
    </dgm:pt>
    <dgm:pt modelId="{431E94FE-7A09-4BA1-974D-4B8C1BCF590A}" type="pres">
      <dgm:prSet presAssocID="{3D94CE81-2E42-4458-A8D9-589421A99EEC}" presName="connectorText" presStyleLbl="sibTrans2D1" presStyleIdx="0" presStyleCnt="5"/>
      <dgm:spPr/>
    </dgm:pt>
    <dgm:pt modelId="{A5DC677D-583A-4C52-93B2-E9A187685EF7}" type="pres">
      <dgm:prSet presAssocID="{C00244A2-4A31-4069-B9F7-2E4195BA8CF5}" presName="node" presStyleLbl="node1" presStyleIdx="1" presStyleCnt="5">
        <dgm:presLayoutVars>
          <dgm:bulletEnabled val="1"/>
        </dgm:presLayoutVars>
      </dgm:prSet>
      <dgm:spPr/>
    </dgm:pt>
    <dgm:pt modelId="{28C6CD74-FBB4-4D06-95D8-F73E886E62AB}" type="pres">
      <dgm:prSet presAssocID="{B95E1770-EBC0-45C2-86F0-0F9A078F10BC}" presName="sibTrans" presStyleLbl="sibTrans2D1" presStyleIdx="1" presStyleCnt="5"/>
      <dgm:spPr/>
    </dgm:pt>
    <dgm:pt modelId="{7571B808-F1A8-46A6-9E86-465352367F64}" type="pres">
      <dgm:prSet presAssocID="{B95E1770-EBC0-45C2-86F0-0F9A078F10BC}" presName="connectorText" presStyleLbl="sibTrans2D1" presStyleIdx="1" presStyleCnt="5"/>
      <dgm:spPr/>
    </dgm:pt>
    <dgm:pt modelId="{8CAF8EF0-E959-4675-B831-96E45EC5896B}" type="pres">
      <dgm:prSet presAssocID="{9A7AD63D-D17F-4F4D-BECC-DA22292F4274}" presName="node" presStyleLbl="node1" presStyleIdx="2" presStyleCnt="5">
        <dgm:presLayoutVars>
          <dgm:bulletEnabled val="1"/>
        </dgm:presLayoutVars>
      </dgm:prSet>
      <dgm:spPr/>
    </dgm:pt>
    <dgm:pt modelId="{0D0E6226-3293-4696-95CE-8F5CCF9F48D3}" type="pres">
      <dgm:prSet presAssocID="{7732B15A-FB2E-4A40-B40B-485B517EAEA1}" presName="sibTrans" presStyleLbl="sibTrans2D1" presStyleIdx="2" presStyleCnt="5"/>
      <dgm:spPr/>
    </dgm:pt>
    <dgm:pt modelId="{3D756811-D263-41F8-888F-065648426133}" type="pres">
      <dgm:prSet presAssocID="{7732B15A-FB2E-4A40-B40B-485B517EAEA1}" presName="connectorText" presStyleLbl="sibTrans2D1" presStyleIdx="2" presStyleCnt="5"/>
      <dgm:spPr/>
    </dgm:pt>
    <dgm:pt modelId="{0CCF32AE-9F96-43A4-8385-439EE540440A}" type="pres">
      <dgm:prSet presAssocID="{D24A3065-4A14-41DF-B5A4-F50F070968E6}" presName="node" presStyleLbl="node1" presStyleIdx="3" presStyleCnt="5">
        <dgm:presLayoutVars>
          <dgm:bulletEnabled val="1"/>
        </dgm:presLayoutVars>
      </dgm:prSet>
      <dgm:spPr/>
    </dgm:pt>
    <dgm:pt modelId="{8B1C1099-4FE6-4719-B27C-6BC48D291187}" type="pres">
      <dgm:prSet presAssocID="{8F227DC0-5446-4DBC-A6E9-D43B081629D2}" presName="sibTrans" presStyleLbl="sibTrans2D1" presStyleIdx="3" presStyleCnt="5"/>
      <dgm:spPr/>
    </dgm:pt>
    <dgm:pt modelId="{9A793B13-F67F-477E-B401-CEC4ED3E6040}" type="pres">
      <dgm:prSet presAssocID="{8F227DC0-5446-4DBC-A6E9-D43B081629D2}" presName="connectorText" presStyleLbl="sibTrans2D1" presStyleIdx="3" presStyleCnt="5"/>
      <dgm:spPr/>
    </dgm:pt>
    <dgm:pt modelId="{3B44DDBC-801D-4FDA-9917-588B90CA76FA}" type="pres">
      <dgm:prSet presAssocID="{F68C140E-B3F2-4D1D-868C-FF7E00E7326B}" presName="node" presStyleLbl="node1" presStyleIdx="4" presStyleCnt="5">
        <dgm:presLayoutVars>
          <dgm:bulletEnabled val="1"/>
        </dgm:presLayoutVars>
      </dgm:prSet>
      <dgm:spPr/>
    </dgm:pt>
    <dgm:pt modelId="{287E7268-B35E-4ABB-8C68-41A9F5F803D1}" type="pres">
      <dgm:prSet presAssocID="{E5E96327-FE94-4065-A8B9-F1F6A0C798DB}" presName="sibTrans" presStyleLbl="sibTrans2D1" presStyleIdx="4" presStyleCnt="5" custLinFactNeighborX="4182"/>
      <dgm:spPr/>
    </dgm:pt>
    <dgm:pt modelId="{17DCEDAC-CC10-4331-9CCE-C6F18017150B}" type="pres">
      <dgm:prSet presAssocID="{E5E96327-FE94-4065-A8B9-F1F6A0C798DB}" presName="connectorText" presStyleLbl="sibTrans2D1" presStyleIdx="4" presStyleCnt="5"/>
      <dgm:spPr/>
    </dgm:pt>
  </dgm:ptLst>
  <dgm:cxnLst>
    <dgm:cxn modelId="{0D455803-B1D8-45A2-B55B-FE05975DC092}" type="presOf" srcId="{B95E1770-EBC0-45C2-86F0-0F9A078F10BC}" destId="{7571B808-F1A8-46A6-9E86-465352367F64}" srcOrd="1" destOrd="0" presId="urn:microsoft.com/office/officeart/2005/8/layout/cycle2"/>
    <dgm:cxn modelId="{03DE6E27-5C01-4951-9C40-A5A542DBF4A9}" srcId="{9EF733BC-A6C3-4852-B3FC-A9506EC62A86}" destId="{D24A3065-4A14-41DF-B5A4-F50F070968E6}" srcOrd="3" destOrd="0" parTransId="{59912212-853E-4B7B-8A66-363BEADE7B13}" sibTransId="{8F227DC0-5446-4DBC-A6E9-D43B081629D2}"/>
    <dgm:cxn modelId="{F1B81228-A66B-4DBF-ACB7-E9A60C90C84A}" type="presOf" srcId="{E5E96327-FE94-4065-A8B9-F1F6A0C798DB}" destId="{17DCEDAC-CC10-4331-9CCE-C6F18017150B}" srcOrd="1" destOrd="0" presId="urn:microsoft.com/office/officeart/2005/8/layout/cycle2"/>
    <dgm:cxn modelId="{9C7AF43B-F400-4640-8100-30DB75BA6138}" type="presOf" srcId="{3D94CE81-2E42-4458-A8D9-589421A99EEC}" destId="{AB5EB3B2-C904-40FE-9562-FE6C216F7C5E}" srcOrd="0" destOrd="0" presId="urn:microsoft.com/office/officeart/2005/8/layout/cycle2"/>
    <dgm:cxn modelId="{D1A41F5D-999F-4756-9CFB-5564EEDEFFA4}" type="presOf" srcId="{8F227DC0-5446-4DBC-A6E9-D43B081629D2}" destId="{8B1C1099-4FE6-4719-B27C-6BC48D291187}" srcOrd="0" destOrd="0" presId="urn:microsoft.com/office/officeart/2005/8/layout/cycle2"/>
    <dgm:cxn modelId="{B5CD3E6C-EE5D-4F5E-87FC-8686D80FAB0F}" type="presOf" srcId="{7732B15A-FB2E-4A40-B40B-485B517EAEA1}" destId="{0D0E6226-3293-4696-95CE-8F5CCF9F48D3}" srcOrd="0" destOrd="0" presId="urn:microsoft.com/office/officeart/2005/8/layout/cycle2"/>
    <dgm:cxn modelId="{1C20306D-F3F1-415E-A1F2-288F2B0249AF}" srcId="{9EF733BC-A6C3-4852-B3FC-A9506EC62A86}" destId="{9A7AD63D-D17F-4F4D-BECC-DA22292F4274}" srcOrd="2" destOrd="0" parTransId="{583284EE-AE02-45E6-982A-B22134351946}" sibTransId="{7732B15A-FB2E-4A40-B40B-485B517EAEA1}"/>
    <dgm:cxn modelId="{41440888-4DE4-406D-B1E7-9B2813D39F56}" type="presOf" srcId="{D24A3065-4A14-41DF-B5A4-F50F070968E6}" destId="{0CCF32AE-9F96-43A4-8385-439EE540440A}" srcOrd="0" destOrd="0" presId="urn:microsoft.com/office/officeart/2005/8/layout/cycle2"/>
    <dgm:cxn modelId="{EA004B9D-B460-4BE7-9A1E-4DF3FCCB46E3}" type="presOf" srcId="{B95E1770-EBC0-45C2-86F0-0F9A078F10BC}" destId="{28C6CD74-FBB4-4D06-95D8-F73E886E62AB}" srcOrd="0" destOrd="0" presId="urn:microsoft.com/office/officeart/2005/8/layout/cycle2"/>
    <dgm:cxn modelId="{3749C6A0-D206-4BE7-8B09-317E2E8029A1}" type="presOf" srcId="{490C57DE-575E-487D-8CBD-9EC1216D8812}" destId="{052427E9-7F29-451E-8DC7-07EB7BFD97D5}" srcOrd="0" destOrd="0" presId="urn:microsoft.com/office/officeart/2005/8/layout/cycle2"/>
    <dgm:cxn modelId="{B81D57A6-3149-4032-B55B-0961513A2B1F}" type="presOf" srcId="{E5E96327-FE94-4065-A8B9-F1F6A0C798DB}" destId="{287E7268-B35E-4ABB-8C68-41A9F5F803D1}" srcOrd="0" destOrd="0" presId="urn:microsoft.com/office/officeart/2005/8/layout/cycle2"/>
    <dgm:cxn modelId="{756C3BAB-F9F4-4B27-8FC8-EDE35FFDF32B}" type="presOf" srcId="{F68C140E-B3F2-4D1D-868C-FF7E00E7326B}" destId="{3B44DDBC-801D-4FDA-9917-588B90CA76FA}" srcOrd="0" destOrd="0" presId="urn:microsoft.com/office/officeart/2005/8/layout/cycle2"/>
    <dgm:cxn modelId="{8925A5B6-7687-41CB-B49E-B015809A73FE}" type="presOf" srcId="{9EF733BC-A6C3-4852-B3FC-A9506EC62A86}" destId="{D58C2135-CDE2-405B-ADC2-7FD2679509F1}" srcOrd="0" destOrd="0" presId="urn:microsoft.com/office/officeart/2005/8/layout/cycle2"/>
    <dgm:cxn modelId="{4B4130BB-0453-488F-A538-9F4032FCA443}" type="presOf" srcId="{7732B15A-FB2E-4A40-B40B-485B517EAEA1}" destId="{3D756811-D263-41F8-888F-065648426133}" srcOrd="1" destOrd="0" presId="urn:microsoft.com/office/officeart/2005/8/layout/cycle2"/>
    <dgm:cxn modelId="{6725FAC8-6108-4005-813C-FE85038397F6}" type="presOf" srcId="{C00244A2-4A31-4069-B9F7-2E4195BA8CF5}" destId="{A5DC677D-583A-4C52-93B2-E9A187685EF7}" srcOrd="0" destOrd="0" presId="urn:microsoft.com/office/officeart/2005/8/layout/cycle2"/>
    <dgm:cxn modelId="{C56AC8D2-F5AE-4107-9B84-3E28D2AFA5F5}" srcId="{9EF733BC-A6C3-4852-B3FC-A9506EC62A86}" destId="{490C57DE-575E-487D-8CBD-9EC1216D8812}" srcOrd="0" destOrd="0" parTransId="{557CDB11-AF96-4CAD-AB0F-AB69F80C91A7}" sibTransId="{3D94CE81-2E42-4458-A8D9-589421A99EEC}"/>
    <dgm:cxn modelId="{47E1CFD3-5FF9-48D3-9737-92DD7A2447E1}" type="presOf" srcId="{3D94CE81-2E42-4458-A8D9-589421A99EEC}" destId="{431E94FE-7A09-4BA1-974D-4B8C1BCF590A}" srcOrd="1" destOrd="0" presId="urn:microsoft.com/office/officeart/2005/8/layout/cycle2"/>
    <dgm:cxn modelId="{CCFC3FD4-01AC-4169-9C40-79AB56B2B8FA}" type="presOf" srcId="{9A7AD63D-D17F-4F4D-BECC-DA22292F4274}" destId="{8CAF8EF0-E959-4675-B831-96E45EC5896B}" srcOrd="0" destOrd="0" presId="urn:microsoft.com/office/officeart/2005/8/layout/cycle2"/>
    <dgm:cxn modelId="{F03579D9-96AF-4E3F-9C40-AC764DE13F4B}" type="presOf" srcId="{8F227DC0-5446-4DBC-A6E9-D43B081629D2}" destId="{9A793B13-F67F-477E-B401-CEC4ED3E6040}" srcOrd="1" destOrd="0" presId="urn:microsoft.com/office/officeart/2005/8/layout/cycle2"/>
    <dgm:cxn modelId="{60C672E7-A13A-40BB-AAAA-350E2EDFE9FF}" srcId="{9EF733BC-A6C3-4852-B3FC-A9506EC62A86}" destId="{F68C140E-B3F2-4D1D-868C-FF7E00E7326B}" srcOrd="4" destOrd="0" parTransId="{57BE6F52-C8D3-489A-8891-7E062FDA5833}" sibTransId="{E5E96327-FE94-4065-A8B9-F1F6A0C798DB}"/>
    <dgm:cxn modelId="{6C6869EB-95A8-49A7-BEFC-6391780ECBBF}" srcId="{9EF733BC-A6C3-4852-B3FC-A9506EC62A86}" destId="{C00244A2-4A31-4069-B9F7-2E4195BA8CF5}" srcOrd="1" destOrd="0" parTransId="{F40911DA-BC4A-4824-A313-C2FCAA55FD02}" sibTransId="{B95E1770-EBC0-45C2-86F0-0F9A078F10BC}"/>
    <dgm:cxn modelId="{7763969E-B998-44F4-BCD4-9D2F8B92D00A}" type="presParOf" srcId="{D58C2135-CDE2-405B-ADC2-7FD2679509F1}" destId="{052427E9-7F29-451E-8DC7-07EB7BFD97D5}" srcOrd="0" destOrd="0" presId="urn:microsoft.com/office/officeart/2005/8/layout/cycle2"/>
    <dgm:cxn modelId="{F9158FC6-3462-4FF0-BD55-F7F07E54C47B}" type="presParOf" srcId="{D58C2135-CDE2-405B-ADC2-7FD2679509F1}" destId="{AB5EB3B2-C904-40FE-9562-FE6C216F7C5E}" srcOrd="1" destOrd="0" presId="urn:microsoft.com/office/officeart/2005/8/layout/cycle2"/>
    <dgm:cxn modelId="{9205E06A-8D0D-47C2-A9EA-DA2C836A84BE}" type="presParOf" srcId="{AB5EB3B2-C904-40FE-9562-FE6C216F7C5E}" destId="{431E94FE-7A09-4BA1-974D-4B8C1BCF590A}" srcOrd="0" destOrd="0" presId="urn:microsoft.com/office/officeart/2005/8/layout/cycle2"/>
    <dgm:cxn modelId="{315D1FA6-BC8B-4014-A740-7F509907929F}" type="presParOf" srcId="{D58C2135-CDE2-405B-ADC2-7FD2679509F1}" destId="{A5DC677D-583A-4C52-93B2-E9A187685EF7}" srcOrd="2" destOrd="0" presId="urn:microsoft.com/office/officeart/2005/8/layout/cycle2"/>
    <dgm:cxn modelId="{104AAABD-D177-4C6A-BB46-2359B9F9CAFF}" type="presParOf" srcId="{D58C2135-CDE2-405B-ADC2-7FD2679509F1}" destId="{28C6CD74-FBB4-4D06-95D8-F73E886E62AB}" srcOrd="3" destOrd="0" presId="urn:microsoft.com/office/officeart/2005/8/layout/cycle2"/>
    <dgm:cxn modelId="{B1E8C012-B811-49A4-ADBD-ABDFEF8D92CC}" type="presParOf" srcId="{28C6CD74-FBB4-4D06-95D8-F73E886E62AB}" destId="{7571B808-F1A8-46A6-9E86-465352367F64}" srcOrd="0" destOrd="0" presId="urn:microsoft.com/office/officeart/2005/8/layout/cycle2"/>
    <dgm:cxn modelId="{1D85E1E5-1639-4D54-8E25-5D7860D498DB}" type="presParOf" srcId="{D58C2135-CDE2-405B-ADC2-7FD2679509F1}" destId="{8CAF8EF0-E959-4675-B831-96E45EC5896B}" srcOrd="4" destOrd="0" presId="urn:microsoft.com/office/officeart/2005/8/layout/cycle2"/>
    <dgm:cxn modelId="{E85FC368-B7F8-444C-A6FA-3544FA8DBD86}" type="presParOf" srcId="{D58C2135-CDE2-405B-ADC2-7FD2679509F1}" destId="{0D0E6226-3293-4696-95CE-8F5CCF9F48D3}" srcOrd="5" destOrd="0" presId="urn:microsoft.com/office/officeart/2005/8/layout/cycle2"/>
    <dgm:cxn modelId="{C995C296-42E7-4E54-A9B6-82C990E59074}" type="presParOf" srcId="{0D0E6226-3293-4696-95CE-8F5CCF9F48D3}" destId="{3D756811-D263-41F8-888F-065648426133}" srcOrd="0" destOrd="0" presId="urn:microsoft.com/office/officeart/2005/8/layout/cycle2"/>
    <dgm:cxn modelId="{7C0F0719-8C7E-4014-B356-5DADF4BDF040}" type="presParOf" srcId="{D58C2135-CDE2-405B-ADC2-7FD2679509F1}" destId="{0CCF32AE-9F96-43A4-8385-439EE540440A}" srcOrd="6" destOrd="0" presId="urn:microsoft.com/office/officeart/2005/8/layout/cycle2"/>
    <dgm:cxn modelId="{9E57E04C-0381-42D2-A49D-8F48DB529D9B}" type="presParOf" srcId="{D58C2135-CDE2-405B-ADC2-7FD2679509F1}" destId="{8B1C1099-4FE6-4719-B27C-6BC48D291187}" srcOrd="7" destOrd="0" presId="urn:microsoft.com/office/officeart/2005/8/layout/cycle2"/>
    <dgm:cxn modelId="{A1654170-FB66-41D7-920A-FAC6A5A58598}" type="presParOf" srcId="{8B1C1099-4FE6-4719-B27C-6BC48D291187}" destId="{9A793B13-F67F-477E-B401-CEC4ED3E6040}" srcOrd="0" destOrd="0" presId="urn:microsoft.com/office/officeart/2005/8/layout/cycle2"/>
    <dgm:cxn modelId="{3E970FB9-0D2E-4207-A57F-DA05FD753A02}" type="presParOf" srcId="{D58C2135-CDE2-405B-ADC2-7FD2679509F1}" destId="{3B44DDBC-801D-4FDA-9917-588B90CA76FA}" srcOrd="8" destOrd="0" presId="urn:microsoft.com/office/officeart/2005/8/layout/cycle2"/>
    <dgm:cxn modelId="{854EE5B0-8783-4948-BABA-B2431D330C02}" type="presParOf" srcId="{D58C2135-CDE2-405B-ADC2-7FD2679509F1}" destId="{287E7268-B35E-4ABB-8C68-41A9F5F803D1}" srcOrd="9" destOrd="0" presId="urn:microsoft.com/office/officeart/2005/8/layout/cycle2"/>
    <dgm:cxn modelId="{5B1776F8-DBBD-4526-99B1-A26EA8D5C7DB}" type="presParOf" srcId="{287E7268-B35E-4ABB-8C68-41A9F5F803D1}" destId="{17DCEDAC-CC10-4331-9CCE-C6F18017150B}" srcOrd="0" destOrd="0" presId="urn:microsoft.com/office/officeart/2005/8/layout/cycle2"/>
  </dgm:cxnLst>
  <dgm:bg>
    <a:noFill/>
  </dgm:bg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77EA8E-2BE3-4F99-9382-4CFECF5DDBA7}">
      <dsp:nvSpPr>
        <dsp:cNvPr id="0" name=""/>
        <dsp:cNvSpPr/>
      </dsp:nvSpPr>
      <dsp:spPr>
        <a:xfrm>
          <a:off x="598398" y="0"/>
          <a:ext cx="4100284" cy="4100284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rgbClr val="B969C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8F85C8-67E3-4523-B73C-3D105C22BD43}">
      <dsp:nvSpPr>
        <dsp:cNvPr id="0" name=""/>
        <dsp:cNvSpPr/>
      </dsp:nvSpPr>
      <dsp:spPr>
        <a:xfrm>
          <a:off x="864916" y="266518"/>
          <a:ext cx="1640113" cy="1640113"/>
        </a:xfrm>
        <a:prstGeom prst="roundRect">
          <a:avLst/>
        </a:prstGeom>
        <a:noFill/>
        <a:ln w="28575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800" kern="1200" dirty="0">
            <a:solidFill>
              <a:schemeClr val="bg2">
                <a:lumMod val="50000"/>
              </a:schemeClr>
            </a:solidFill>
          </a:endParaRPr>
        </a:p>
        <a:p>
          <a:pPr marL="228600" lvl="1" indent="-228600" algn="l" defTabSz="9779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ko-KR" altLang="en-US" sz="22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944980" y="346582"/>
        <a:ext cx="1479985" cy="1479985"/>
      </dsp:txXfrm>
    </dsp:sp>
    <dsp:sp modelId="{22A6E55A-EDA4-40E8-BE7C-054C5D8E0F0C}">
      <dsp:nvSpPr>
        <dsp:cNvPr id="0" name=""/>
        <dsp:cNvSpPr/>
      </dsp:nvSpPr>
      <dsp:spPr>
        <a:xfrm>
          <a:off x="2792050" y="266518"/>
          <a:ext cx="1640113" cy="1640113"/>
        </a:xfrm>
        <a:prstGeom prst="roundRect">
          <a:avLst/>
        </a:prstGeom>
        <a:noFill/>
        <a:ln w="28575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800" kern="1200" dirty="0">
            <a:solidFill>
              <a:schemeClr val="bg2">
                <a:lumMod val="50000"/>
              </a:schemeClr>
            </a:solidFill>
          </a:endParaRPr>
        </a:p>
        <a:p>
          <a:pPr marL="228600" lvl="1" indent="-228600" algn="l" defTabSz="9779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ko-KR" altLang="en-US" sz="22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2872114" y="346582"/>
        <a:ext cx="1479985" cy="1479985"/>
      </dsp:txXfrm>
    </dsp:sp>
    <dsp:sp modelId="{C2D9AD3E-4806-420B-B349-3EE5EDB76C6F}">
      <dsp:nvSpPr>
        <dsp:cNvPr id="0" name=""/>
        <dsp:cNvSpPr/>
      </dsp:nvSpPr>
      <dsp:spPr>
        <a:xfrm>
          <a:off x="864916" y="2193651"/>
          <a:ext cx="1640113" cy="1640113"/>
        </a:xfrm>
        <a:prstGeom prst="roundRect">
          <a:avLst/>
        </a:prstGeom>
        <a:noFill/>
        <a:ln w="28575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800" kern="1200" dirty="0">
            <a:solidFill>
              <a:schemeClr val="bg2">
                <a:lumMod val="50000"/>
              </a:schemeClr>
            </a:solidFill>
          </a:endParaRPr>
        </a:p>
        <a:p>
          <a:pPr marL="228600" lvl="1" indent="-228600" algn="l" defTabSz="9779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ko-KR" altLang="en-US" sz="2200" kern="1200">
            <a:solidFill>
              <a:schemeClr val="bg2">
                <a:lumMod val="50000"/>
              </a:schemeClr>
            </a:solidFill>
          </a:endParaRPr>
        </a:p>
      </dsp:txBody>
      <dsp:txXfrm>
        <a:off x="944980" y="2273715"/>
        <a:ext cx="1479985" cy="1479985"/>
      </dsp:txXfrm>
    </dsp:sp>
    <dsp:sp modelId="{522E980A-6E05-435F-9164-86EB8CEE0302}">
      <dsp:nvSpPr>
        <dsp:cNvPr id="0" name=""/>
        <dsp:cNvSpPr/>
      </dsp:nvSpPr>
      <dsp:spPr>
        <a:xfrm>
          <a:off x="2792050" y="2193651"/>
          <a:ext cx="1640113" cy="1640113"/>
        </a:xfrm>
        <a:prstGeom prst="roundRect">
          <a:avLst/>
        </a:prstGeom>
        <a:noFill/>
        <a:ln w="28575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800" kern="1200">
            <a:solidFill>
              <a:schemeClr val="bg2">
                <a:lumMod val="50000"/>
              </a:schemeClr>
            </a:solidFill>
          </a:endParaRPr>
        </a:p>
        <a:p>
          <a:pPr marL="228600" lvl="1" indent="-228600" algn="l" defTabSz="9779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ko-KR" altLang="en-US" sz="2200" kern="1200">
            <a:solidFill>
              <a:schemeClr val="bg2">
                <a:lumMod val="50000"/>
              </a:schemeClr>
            </a:solidFill>
          </a:endParaRPr>
        </a:p>
      </dsp:txBody>
      <dsp:txXfrm>
        <a:off x="2872114" y="2273715"/>
        <a:ext cx="1479985" cy="14799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101D34-3A9D-40DA-9D0D-C0A20494E769}">
      <dsp:nvSpPr>
        <dsp:cNvPr id="0" name=""/>
        <dsp:cNvSpPr/>
      </dsp:nvSpPr>
      <dsp:spPr>
        <a:xfrm>
          <a:off x="1475041" y="283137"/>
          <a:ext cx="3523488" cy="3523488"/>
        </a:xfrm>
        <a:prstGeom prst="pie">
          <a:avLst>
            <a:gd name="adj1" fmla="val 16200000"/>
            <a:gd name="adj2" fmla="val 1800000"/>
          </a:avLst>
        </a:prstGeom>
        <a:noFill/>
        <a:ln w="38100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400" kern="1200" dirty="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sp:txBody>
      <dsp:txXfrm>
        <a:off x="3390728" y="933304"/>
        <a:ext cx="1195469" cy="1174496"/>
      </dsp:txXfrm>
    </dsp:sp>
    <dsp:sp modelId="{363C89B7-2187-4738-869D-62676C7CFB58}">
      <dsp:nvSpPr>
        <dsp:cNvPr id="0" name=""/>
        <dsp:cNvSpPr/>
      </dsp:nvSpPr>
      <dsp:spPr>
        <a:xfrm>
          <a:off x="1293413" y="388003"/>
          <a:ext cx="3523488" cy="3523488"/>
        </a:xfrm>
        <a:prstGeom prst="pie">
          <a:avLst>
            <a:gd name="adj1" fmla="val 1800000"/>
            <a:gd name="adj2" fmla="val 9000000"/>
          </a:avLst>
        </a:prstGeom>
        <a:noFill/>
        <a:ln w="38100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400" kern="1200" dirty="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sp:txBody>
      <dsp:txXfrm>
        <a:off x="2258178" y="2611156"/>
        <a:ext cx="1593959" cy="1090603"/>
      </dsp:txXfrm>
    </dsp:sp>
    <dsp:sp modelId="{4621CEA6-26C9-411A-91BE-78EA7622615A}">
      <dsp:nvSpPr>
        <dsp:cNvPr id="0" name=""/>
        <dsp:cNvSpPr/>
      </dsp:nvSpPr>
      <dsp:spPr>
        <a:xfrm>
          <a:off x="1293413" y="388003"/>
          <a:ext cx="3523488" cy="3523488"/>
        </a:xfrm>
        <a:prstGeom prst="pie">
          <a:avLst>
            <a:gd name="adj1" fmla="val 9000000"/>
            <a:gd name="adj2" fmla="val 16200000"/>
          </a:avLst>
        </a:prstGeom>
        <a:noFill/>
        <a:ln w="38100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400" kern="1200" dirty="0">
            <a:solidFill>
              <a:schemeClr val="bg2">
                <a:lumMod val="50000"/>
              </a:schemeClr>
            </a:solidFill>
            <a:latin typeface="나눔스퀘어" panose="020B0600000101010101" pitchFamily="50" charset="-127"/>
            <a:ea typeface="나눔스퀘어" panose="020B0600000101010101" pitchFamily="50" charset="-127"/>
          </a:endParaRPr>
        </a:p>
      </dsp:txBody>
      <dsp:txXfrm>
        <a:off x="1670930" y="1080116"/>
        <a:ext cx="1195469" cy="11744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2427E9-7F29-451E-8DC7-07EB7BFD97D5}">
      <dsp:nvSpPr>
        <dsp:cNvPr id="0" name=""/>
        <dsp:cNvSpPr/>
      </dsp:nvSpPr>
      <dsp:spPr>
        <a:xfrm>
          <a:off x="1606949" y="1468"/>
          <a:ext cx="1142200" cy="1142200"/>
        </a:xfrm>
        <a:prstGeom prst="ellipse">
          <a:avLst/>
        </a:prstGeom>
        <a:noFill/>
        <a:ln w="38100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8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1774220" y="168739"/>
        <a:ext cx="807658" cy="807658"/>
      </dsp:txXfrm>
    </dsp:sp>
    <dsp:sp modelId="{AB5EB3B2-C904-40FE-9562-FE6C216F7C5E}">
      <dsp:nvSpPr>
        <dsp:cNvPr id="0" name=""/>
        <dsp:cNvSpPr/>
      </dsp:nvSpPr>
      <dsp:spPr>
        <a:xfrm rot="2160000">
          <a:off x="2713067" y="878862"/>
          <a:ext cx="303704" cy="385492"/>
        </a:xfrm>
        <a:prstGeom prst="rightArrow">
          <a:avLst>
            <a:gd name="adj1" fmla="val 60000"/>
            <a:gd name="adj2" fmla="val 50000"/>
          </a:avLst>
        </a:prstGeom>
        <a:solidFill>
          <a:srgbClr val="B969C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100" kern="1200">
            <a:solidFill>
              <a:schemeClr val="bg2">
                <a:lumMod val="50000"/>
              </a:schemeClr>
            </a:solidFill>
          </a:endParaRPr>
        </a:p>
      </dsp:txBody>
      <dsp:txXfrm>
        <a:off x="2721767" y="929183"/>
        <a:ext cx="212593" cy="231296"/>
      </dsp:txXfrm>
    </dsp:sp>
    <dsp:sp modelId="{A5DC677D-583A-4C52-93B2-E9A187685EF7}">
      <dsp:nvSpPr>
        <dsp:cNvPr id="0" name=""/>
        <dsp:cNvSpPr/>
      </dsp:nvSpPr>
      <dsp:spPr>
        <a:xfrm>
          <a:off x="2994597" y="1009653"/>
          <a:ext cx="1142200" cy="1142200"/>
        </a:xfrm>
        <a:prstGeom prst="ellipse">
          <a:avLst/>
        </a:prstGeom>
        <a:noFill/>
        <a:ln w="38100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8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3161868" y="1176924"/>
        <a:ext cx="807658" cy="807658"/>
      </dsp:txXfrm>
    </dsp:sp>
    <dsp:sp modelId="{28C6CD74-FBB4-4D06-95D8-F73E886E62AB}">
      <dsp:nvSpPr>
        <dsp:cNvPr id="0" name=""/>
        <dsp:cNvSpPr/>
      </dsp:nvSpPr>
      <dsp:spPr>
        <a:xfrm rot="6480000">
          <a:off x="3151484" y="2195471"/>
          <a:ext cx="303704" cy="385492"/>
        </a:xfrm>
        <a:prstGeom prst="rightArrow">
          <a:avLst>
            <a:gd name="adj1" fmla="val 60000"/>
            <a:gd name="adj2" fmla="val 50000"/>
          </a:avLst>
        </a:prstGeom>
        <a:solidFill>
          <a:srgbClr val="B969C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100" kern="1200">
            <a:solidFill>
              <a:schemeClr val="bg2">
                <a:lumMod val="50000"/>
              </a:schemeClr>
            </a:solidFill>
          </a:endParaRPr>
        </a:p>
      </dsp:txBody>
      <dsp:txXfrm rot="10800000">
        <a:off x="3211117" y="2229243"/>
        <a:ext cx="212593" cy="231296"/>
      </dsp:txXfrm>
    </dsp:sp>
    <dsp:sp modelId="{8CAF8EF0-E959-4675-B831-96E45EC5896B}">
      <dsp:nvSpPr>
        <dsp:cNvPr id="0" name=""/>
        <dsp:cNvSpPr/>
      </dsp:nvSpPr>
      <dsp:spPr>
        <a:xfrm>
          <a:off x="2464563" y="2640931"/>
          <a:ext cx="1142200" cy="1142200"/>
        </a:xfrm>
        <a:prstGeom prst="ellipse">
          <a:avLst/>
        </a:prstGeom>
        <a:noFill/>
        <a:ln w="38100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800" kern="1200">
            <a:solidFill>
              <a:schemeClr val="bg2">
                <a:lumMod val="50000"/>
              </a:schemeClr>
            </a:solidFill>
          </a:endParaRPr>
        </a:p>
      </dsp:txBody>
      <dsp:txXfrm>
        <a:off x="2631834" y="2808202"/>
        <a:ext cx="807658" cy="807658"/>
      </dsp:txXfrm>
    </dsp:sp>
    <dsp:sp modelId="{0D0E6226-3293-4696-95CE-8F5CCF9F48D3}">
      <dsp:nvSpPr>
        <dsp:cNvPr id="0" name=""/>
        <dsp:cNvSpPr/>
      </dsp:nvSpPr>
      <dsp:spPr>
        <a:xfrm rot="10800000">
          <a:off x="2034793" y="3019285"/>
          <a:ext cx="303704" cy="385492"/>
        </a:xfrm>
        <a:prstGeom prst="rightArrow">
          <a:avLst>
            <a:gd name="adj1" fmla="val 60000"/>
            <a:gd name="adj2" fmla="val 50000"/>
          </a:avLst>
        </a:prstGeom>
        <a:solidFill>
          <a:srgbClr val="B969C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100" kern="1200">
            <a:solidFill>
              <a:schemeClr val="bg2">
                <a:lumMod val="50000"/>
              </a:schemeClr>
            </a:solidFill>
          </a:endParaRPr>
        </a:p>
      </dsp:txBody>
      <dsp:txXfrm rot="10800000">
        <a:off x="2125904" y="3096383"/>
        <a:ext cx="212593" cy="231296"/>
      </dsp:txXfrm>
    </dsp:sp>
    <dsp:sp modelId="{0CCF32AE-9F96-43A4-8385-439EE540440A}">
      <dsp:nvSpPr>
        <dsp:cNvPr id="0" name=""/>
        <dsp:cNvSpPr/>
      </dsp:nvSpPr>
      <dsp:spPr>
        <a:xfrm>
          <a:off x="749336" y="2640931"/>
          <a:ext cx="1142200" cy="1142200"/>
        </a:xfrm>
        <a:prstGeom prst="ellipse">
          <a:avLst/>
        </a:prstGeom>
        <a:noFill/>
        <a:ln w="38100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800" kern="1200">
            <a:solidFill>
              <a:schemeClr val="bg2">
                <a:lumMod val="50000"/>
              </a:schemeClr>
            </a:solidFill>
          </a:endParaRPr>
        </a:p>
      </dsp:txBody>
      <dsp:txXfrm>
        <a:off x="916607" y="2808202"/>
        <a:ext cx="807658" cy="807658"/>
      </dsp:txXfrm>
    </dsp:sp>
    <dsp:sp modelId="{8B1C1099-4FE6-4719-B27C-6BC48D291187}">
      <dsp:nvSpPr>
        <dsp:cNvPr id="0" name=""/>
        <dsp:cNvSpPr/>
      </dsp:nvSpPr>
      <dsp:spPr>
        <a:xfrm rot="15120000">
          <a:off x="906223" y="2211821"/>
          <a:ext cx="303704" cy="385492"/>
        </a:xfrm>
        <a:prstGeom prst="rightArrow">
          <a:avLst>
            <a:gd name="adj1" fmla="val 60000"/>
            <a:gd name="adj2" fmla="val 50000"/>
          </a:avLst>
        </a:prstGeom>
        <a:solidFill>
          <a:srgbClr val="B969C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100" kern="1200">
            <a:solidFill>
              <a:schemeClr val="bg2">
                <a:lumMod val="50000"/>
              </a:schemeClr>
            </a:solidFill>
          </a:endParaRPr>
        </a:p>
      </dsp:txBody>
      <dsp:txXfrm rot="10800000">
        <a:off x="965856" y="2332245"/>
        <a:ext cx="212593" cy="231296"/>
      </dsp:txXfrm>
    </dsp:sp>
    <dsp:sp modelId="{3B44DDBC-801D-4FDA-9917-588B90CA76FA}">
      <dsp:nvSpPr>
        <dsp:cNvPr id="0" name=""/>
        <dsp:cNvSpPr/>
      </dsp:nvSpPr>
      <dsp:spPr>
        <a:xfrm>
          <a:off x="219302" y="1009653"/>
          <a:ext cx="1142200" cy="1142200"/>
        </a:xfrm>
        <a:prstGeom prst="ellipse">
          <a:avLst/>
        </a:prstGeom>
        <a:noFill/>
        <a:ln w="38100" cap="flat" cmpd="sng" algn="ctr">
          <a:solidFill>
            <a:srgbClr val="B969C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8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386573" y="1176924"/>
        <a:ext cx="807658" cy="807658"/>
      </dsp:txXfrm>
    </dsp:sp>
    <dsp:sp modelId="{287E7268-B35E-4ABB-8C68-41A9F5F803D1}">
      <dsp:nvSpPr>
        <dsp:cNvPr id="0" name=""/>
        <dsp:cNvSpPr/>
      </dsp:nvSpPr>
      <dsp:spPr>
        <a:xfrm rot="19440000">
          <a:off x="1338120" y="888967"/>
          <a:ext cx="303704" cy="385492"/>
        </a:xfrm>
        <a:prstGeom prst="rightArrow">
          <a:avLst>
            <a:gd name="adj1" fmla="val 60000"/>
            <a:gd name="adj2" fmla="val 50000"/>
          </a:avLst>
        </a:prstGeom>
        <a:solidFill>
          <a:srgbClr val="B969C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100" kern="1200">
            <a:solidFill>
              <a:schemeClr val="bg2">
                <a:lumMod val="50000"/>
              </a:schemeClr>
            </a:solidFill>
          </a:endParaRPr>
        </a:p>
      </dsp:txBody>
      <dsp:txXfrm>
        <a:off x="1346820" y="992842"/>
        <a:ext cx="212593" cy="2312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075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778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704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86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248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649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57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8737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7767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2525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477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D22B7-6021-4287-B11B-43E807D673E9}" type="datetimeFigureOut">
              <a:rPr lang="ko-KR" altLang="en-US" smtClean="0"/>
              <a:t>2023-04-02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8511-7F80-4367-81A3-73965DCD81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916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3842656" y="1175657"/>
            <a:ext cx="4506688" cy="4506688"/>
            <a:chOff x="4245426" y="1600993"/>
            <a:chExt cx="3614058" cy="3614058"/>
          </a:xfrm>
        </p:grpSpPr>
        <p:sp>
          <p:nvSpPr>
            <p:cNvPr id="14" name="타원 13"/>
            <p:cNvSpPr/>
            <p:nvPr/>
          </p:nvSpPr>
          <p:spPr>
            <a:xfrm rot="5400000">
              <a:off x="4245429" y="2191658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타원 2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700" b="1" kern="0" dirty="0">
                <a:solidFill>
                  <a:schemeClr val="bg1"/>
                </a:solidFill>
                <a:latin typeface="나눔스퀘어"/>
                <a:ea typeface="나눔스퀘어 ExtraBold" panose="020B0600000101010101" pitchFamily="50" charset="-127"/>
              </a:endParaRPr>
            </a:p>
            <a:p>
              <a:pPr algn="ctr" latinLnBrk="0">
                <a:defRPr/>
              </a:pPr>
              <a:endParaRPr lang="en-US" altLang="ko-KR" sz="7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7" name="그래픽 6">
            <a:extLst>
              <a:ext uri="{FF2B5EF4-FFF2-40B4-BE49-F238E27FC236}">
                <a16:creationId xmlns:a16="http://schemas.microsoft.com/office/drawing/2014/main" id="{E45BD469-5819-9A74-05D7-76F620F4D4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00715" y="3018864"/>
            <a:ext cx="3891129" cy="88717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E7ADCF8-CA07-2857-482E-679DBA6BD608}"/>
              </a:ext>
            </a:extLst>
          </p:cNvPr>
          <p:cNvSpPr/>
          <p:nvPr/>
        </p:nvSpPr>
        <p:spPr>
          <a:xfrm>
            <a:off x="10867369" y="6085403"/>
            <a:ext cx="954107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이다인</a:t>
            </a:r>
            <a:endParaRPr lang="en-US" altLang="ko-KR" sz="2000" dirty="0">
              <a:solidFill>
                <a:schemeClr val="bg2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EC1E3C2-9143-A1CA-A2A2-5B34D821AD48}"/>
              </a:ext>
            </a:extLst>
          </p:cNvPr>
          <p:cNvSpPr/>
          <p:nvPr/>
        </p:nvSpPr>
        <p:spPr>
          <a:xfrm>
            <a:off x="9574088" y="5623738"/>
            <a:ext cx="2270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WEB PROJECT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9157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39773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설계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와이어프레임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FAB379-67DE-4A99-A67F-13D5E130EE28}"/>
              </a:ext>
            </a:extLst>
          </p:cNvPr>
          <p:cNvSpPr/>
          <p:nvPr/>
        </p:nvSpPr>
        <p:spPr>
          <a:xfrm>
            <a:off x="522000" y="1544902"/>
            <a:ext cx="2892161" cy="188205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15B12D-659D-E6AD-8466-FEC9E772DA93}"/>
              </a:ext>
            </a:extLst>
          </p:cNvPr>
          <p:cNvSpPr txBox="1"/>
          <p:nvPr/>
        </p:nvSpPr>
        <p:spPr>
          <a:xfrm>
            <a:off x="522000" y="342695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(1)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한쪽 모서리가 잘린 사각형 5">
            <a:extLst>
              <a:ext uri="{FF2B5EF4-FFF2-40B4-BE49-F238E27FC236}">
                <a16:creationId xmlns:a16="http://schemas.microsoft.com/office/drawing/2014/main" id="{828E3963-660E-4C24-5EB7-B574498FB161}"/>
              </a:ext>
            </a:extLst>
          </p:cNvPr>
          <p:cNvSpPr/>
          <p:nvPr/>
        </p:nvSpPr>
        <p:spPr>
          <a:xfrm flipH="1">
            <a:off x="522000" y="917511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6A4DDD-97B9-7A53-7B53-21609DB68B90}"/>
              </a:ext>
            </a:extLst>
          </p:cNvPr>
          <p:cNvSpPr txBox="1"/>
          <p:nvPr/>
        </p:nvSpPr>
        <p:spPr>
          <a:xfrm>
            <a:off x="505126" y="1012727"/>
            <a:ext cx="25426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 </a:t>
            </a:r>
            <a:r>
              <a:rPr lang="en-US" altLang="ko-KR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4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페이지로 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BFE053D-8ECC-1028-14C2-9C73EFA2CB2A}"/>
              </a:ext>
            </a:extLst>
          </p:cNvPr>
          <p:cNvSpPr/>
          <p:nvPr/>
        </p:nvSpPr>
        <p:spPr>
          <a:xfrm>
            <a:off x="4546800" y="1544902"/>
            <a:ext cx="2892161" cy="188205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BE623-7466-DFBC-B342-B3B3E0ECFBBB}"/>
              </a:ext>
            </a:extLst>
          </p:cNvPr>
          <p:cNvSpPr txBox="1"/>
          <p:nvPr/>
        </p:nvSpPr>
        <p:spPr>
          <a:xfrm>
            <a:off x="4546800" y="342695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B7CBB60-2B11-BFC9-CBF4-9CA62EBA3474}"/>
              </a:ext>
            </a:extLst>
          </p:cNvPr>
          <p:cNvSpPr/>
          <p:nvPr/>
        </p:nvSpPr>
        <p:spPr>
          <a:xfrm>
            <a:off x="512628" y="4093200"/>
            <a:ext cx="2892161" cy="188205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A8E3E5-A4D1-8A05-71ED-0D476F6FE7E4}"/>
              </a:ext>
            </a:extLst>
          </p:cNvPr>
          <p:cNvSpPr txBox="1"/>
          <p:nvPr/>
        </p:nvSpPr>
        <p:spPr>
          <a:xfrm>
            <a:off x="512628" y="5999597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오시는길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2504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421641" y="1754641"/>
            <a:ext cx="3348719" cy="3348718"/>
            <a:chOff x="4245426" y="1600993"/>
            <a:chExt cx="3614058" cy="3614057"/>
          </a:xfrm>
        </p:grpSpPr>
        <p:sp>
          <p:nvSpPr>
            <p:cNvPr id="13" name="타원 12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en-US" altLang="ko-KR" sz="60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</a:p>
            <a:p>
              <a:pPr algn="ctr" latinLnBrk="0">
                <a:defRPr/>
              </a:pPr>
              <a:r>
                <a:rPr lang="ko-KR" altLang="en-US" sz="28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사이트 구현</a:t>
              </a:r>
              <a:endParaRPr lang="en-US" altLang="ko-KR" sz="28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141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/>
          <p:cNvSpPr/>
          <p:nvPr/>
        </p:nvSpPr>
        <p:spPr>
          <a:xfrm>
            <a:off x="2403976" y="1540958"/>
            <a:ext cx="2794000" cy="2794000"/>
          </a:xfrm>
          <a:prstGeom prst="ellipse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4724189" y="1540958"/>
            <a:ext cx="2794000" cy="2794000"/>
          </a:xfrm>
          <a:prstGeom prst="ellipse">
            <a:avLst/>
          </a:prstGeom>
          <a:solidFill>
            <a:srgbClr val="A98524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7044402" y="1536608"/>
            <a:ext cx="2794000" cy="2794000"/>
          </a:xfrm>
          <a:prstGeom prst="ellipse">
            <a:avLst/>
          </a:prstGeom>
          <a:solidFill>
            <a:srgbClr val="A98524">
              <a:alpha val="2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16610" y="2822140"/>
            <a:ext cx="1768732" cy="25064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ko-KR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#A98524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79458" y="2822139"/>
            <a:ext cx="1768732" cy="25064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ko-KR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#A9852444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48034" y="2822140"/>
            <a:ext cx="1768732" cy="25064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ko-KR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#A98524</a:t>
            </a:r>
            <a:r>
              <a:rPr lang="en-US" altLang="ko-KR" sz="2000" dirty="0">
                <a:solidFill>
                  <a:srgbClr val="EEFFFF"/>
                </a:solidFill>
                <a:latin typeface="Consolas" panose="020B0609020204030204" pitchFamily="49" charset="0"/>
              </a:rPr>
              <a:t>6B</a:t>
            </a:r>
            <a:endParaRPr lang="en-US" altLang="ko-KR" sz="20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761405" y="331600"/>
            <a:ext cx="40575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Color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&amp;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Font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930CCA4-AC98-36B5-2101-94778E1023B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51B6FA61-1101-4170-B71E-647B42EF3833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AFB865C-4C64-CFC2-8F7D-3F3AA1FD3F75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80AC99F2-BDD9-5813-DEB9-543245E505A0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DB50E190-9A41-FB45-D7C3-9D7BEF8AC74B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23" name="그림 22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54447A52-991B-938C-E7F9-476A54D55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301" y="5317042"/>
            <a:ext cx="4257675" cy="685800"/>
          </a:xfrm>
          <a:prstGeom prst="rect">
            <a:avLst/>
          </a:prstGeom>
        </p:spPr>
      </p:pic>
      <p:pic>
        <p:nvPicPr>
          <p:cNvPr id="27" name="그림 26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8A7F18BD-432E-2C55-896D-D7EE4B931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7067" y="5311752"/>
            <a:ext cx="3914775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054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45063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err="1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메인페이지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(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공통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)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0385E53C-5283-ABBF-E0A9-3C16FD701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740" y="1699087"/>
            <a:ext cx="5378140" cy="391473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4788BC62-25B6-0E36-2533-8C402A66E669}"/>
              </a:ext>
            </a:extLst>
          </p:cNvPr>
          <p:cNvSpPr/>
          <p:nvPr/>
        </p:nvSpPr>
        <p:spPr>
          <a:xfrm>
            <a:off x="2045183" y="970270"/>
            <a:ext cx="26920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Fixed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포지션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마우스 오버 시 배경색 및 </a:t>
            </a:r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글씨색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변경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해당되는 서브메뉴 드롭다운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서브페이지에도 공통으로 구현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2E9C81AE-06C4-38FA-218D-7CE6A969B2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78"/>
          <a:stretch/>
        </p:blipFill>
        <p:spPr>
          <a:xfrm>
            <a:off x="136175" y="1699087"/>
            <a:ext cx="5378140" cy="3911587"/>
          </a:xfrm>
          <a:prstGeom prst="rect">
            <a:avLst/>
          </a:prstGeom>
        </p:spPr>
      </p:pic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BF161806-48BA-7A1A-41A5-40CD788E8C2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657355" y="1447588"/>
            <a:ext cx="458428" cy="367806"/>
          </a:xfrm>
          <a:prstGeom prst="bentConnector2">
            <a:avLst/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396835D-3683-6754-6456-A8D242F84BCA}"/>
              </a:ext>
            </a:extLst>
          </p:cNvPr>
          <p:cNvSpPr/>
          <p:nvPr/>
        </p:nvSpPr>
        <p:spPr>
          <a:xfrm>
            <a:off x="907774" y="1868558"/>
            <a:ext cx="1961322" cy="120054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0EC92949-2368-CE30-4C14-8940E7625212}"/>
              </a:ext>
            </a:extLst>
          </p:cNvPr>
          <p:cNvCxnSpPr>
            <a:cxnSpLocks/>
          </p:cNvCxnSpPr>
          <p:nvPr/>
        </p:nvCxnSpPr>
        <p:spPr>
          <a:xfrm rot="16200000" flipH="1">
            <a:off x="5259515" y="5710852"/>
            <a:ext cx="494866" cy="294510"/>
          </a:xfrm>
          <a:prstGeom prst="bentConnector3">
            <a:avLst>
              <a:gd name="adj1" fmla="val 50000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265CAC0-7E1F-4360-48C1-A56DA3F36EDD}"/>
              </a:ext>
            </a:extLst>
          </p:cNvPr>
          <p:cNvSpPr/>
          <p:nvPr/>
        </p:nvSpPr>
        <p:spPr>
          <a:xfrm>
            <a:off x="5251170" y="5380383"/>
            <a:ext cx="224515" cy="170265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D69C56F1-7759-F8B1-1DFC-102DD0B17B07}"/>
              </a:ext>
            </a:extLst>
          </p:cNvPr>
          <p:cNvSpPr/>
          <p:nvPr/>
        </p:nvSpPr>
        <p:spPr>
          <a:xfrm>
            <a:off x="5359693" y="6093737"/>
            <a:ext cx="255185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Fixed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포지션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마우스 오버 시 좌측 이미지로 변경되며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Contact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서브페이지로 이동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C716654C-D49B-E7F8-F23B-361884458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044" y="5352688"/>
            <a:ext cx="661126" cy="225654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52F00E89-0058-B633-183D-726C4AE0E2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5931" y="1790828"/>
            <a:ext cx="718130" cy="274261"/>
          </a:xfrm>
          <a:prstGeom prst="rect">
            <a:avLst/>
          </a:prstGeom>
        </p:spPr>
      </p:pic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5D782735-70D8-3780-6A55-5704A680DE6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76952" y="1536490"/>
            <a:ext cx="339716" cy="208719"/>
          </a:xfrm>
          <a:prstGeom prst="bentConnector3">
            <a:avLst>
              <a:gd name="adj1" fmla="val 50000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C7E33418-7612-5A99-E9E4-BECD1682E34A}"/>
              </a:ext>
            </a:extLst>
          </p:cNvPr>
          <p:cNvSpPr/>
          <p:nvPr/>
        </p:nvSpPr>
        <p:spPr>
          <a:xfrm>
            <a:off x="4417411" y="1094745"/>
            <a:ext cx="26920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마우스 오버 시 좌측 이미지로 변경되며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Reservation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서브페이지로 이동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414BA8AA-E6D5-9C32-FD67-41BD16356BA1}"/>
              </a:ext>
            </a:extLst>
          </p:cNvPr>
          <p:cNvSpPr/>
          <p:nvPr/>
        </p:nvSpPr>
        <p:spPr>
          <a:xfrm>
            <a:off x="4724228" y="1781157"/>
            <a:ext cx="661126" cy="283932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9" name="그림 68">
            <a:extLst>
              <a:ext uri="{FF2B5EF4-FFF2-40B4-BE49-F238E27FC236}">
                <a16:creationId xmlns:a16="http://schemas.microsoft.com/office/drawing/2014/main" id="{5FB47379-28C0-482A-AA6A-4692BC911F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4728" y="3226830"/>
            <a:ext cx="255887" cy="1002223"/>
          </a:xfrm>
          <a:prstGeom prst="rect">
            <a:avLst/>
          </a:prstGeom>
        </p:spPr>
      </p:pic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1AEBB921-80BA-EFC5-B1FE-83C1F89D959A}"/>
              </a:ext>
            </a:extLst>
          </p:cNvPr>
          <p:cNvCxnSpPr/>
          <p:nvPr/>
        </p:nvCxnSpPr>
        <p:spPr>
          <a:xfrm>
            <a:off x="5460168" y="3727941"/>
            <a:ext cx="251186" cy="0"/>
          </a:xfrm>
          <a:prstGeom prst="straightConnector1">
            <a:avLst/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3124E332-F8BD-C8CE-2FF0-B919C7B91774}"/>
              </a:ext>
            </a:extLst>
          </p:cNvPr>
          <p:cNvSpPr/>
          <p:nvPr/>
        </p:nvSpPr>
        <p:spPr>
          <a:xfrm>
            <a:off x="5495271" y="4279821"/>
            <a:ext cx="113446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Fixed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포지션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휠 이벤트에 반응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해당되는 순번의 페이지에 맞게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블릿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표시 변경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ADC6341-6880-D6DB-44CF-A59584957963}"/>
              </a:ext>
            </a:extLst>
          </p:cNvPr>
          <p:cNvSpPr/>
          <p:nvPr/>
        </p:nvSpPr>
        <p:spPr>
          <a:xfrm>
            <a:off x="5300870" y="3438576"/>
            <a:ext cx="174815" cy="576833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AE7A2AA6-6DFD-70D0-FAB4-1685CE8FE248}"/>
              </a:ext>
            </a:extLst>
          </p:cNvPr>
          <p:cNvSpPr/>
          <p:nvPr/>
        </p:nvSpPr>
        <p:spPr>
          <a:xfrm>
            <a:off x="7327140" y="1808457"/>
            <a:ext cx="661126" cy="180155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97CADD59-D5CB-D9A7-D046-89B3A0E01C61}"/>
              </a:ext>
            </a:extLst>
          </p:cNvPr>
          <p:cNvCxnSpPr>
            <a:cxnSpLocks/>
          </p:cNvCxnSpPr>
          <p:nvPr/>
        </p:nvCxnSpPr>
        <p:spPr>
          <a:xfrm flipV="1">
            <a:off x="7988266" y="1324213"/>
            <a:ext cx="570619" cy="561855"/>
          </a:xfrm>
          <a:prstGeom prst="bentConnector3">
            <a:avLst>
              <a:gd name="adj1" fmla="val 18647"/>
            </a:avLst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8D91A11-12E3-EC21-E49C-D6146A5F9E4E}"/>
              </a:ext>
            </a:extLst>
          </p:cNvPr>
          <p:cNvSpPr/>
          <p:nvPr/>
        </p:nvSpPr>
        <p:spPr>
          <a:xfrm>
            <a:off x="8468025" y="1157176"/>
            <a:ext cx="26920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마우스 오버 한곳만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글씨색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변경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DC17F6F-8F23-29BC-7C44-338B3A2586B8}"/>
              </a:ext>
            </a:extLst>
          </p:cNvPr>
          <p:cNvSpPr/>
          <p:nvPr/>
        </p:nvSpPr>
        <p:spPr>
          <a:xfrm>
            <a:off x="164223" y="1790828"/>
            <a:ext cx="679677" cy="274260"/>
          </a:xfrm>
          <a:prstGeom prst="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E425249F-F222-B203-DBD3-C92F2FF7A6B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28057" y="1382819"/>
            <a:ext cx="458428" cy="367806"/>
          </a:xfrm>
          <a:prstGeom prst="bentConnector2">
            <a:avLst/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F7A7AA-F72A-4C25-A38A-F180820946E2}"/>
              </a:ext>
            </a:extLst>
          </p:cNvPr>
          <p:cNvSpPr/>
          <p:nvPr/>
        </p:nvSpPr>
        <p:spPr>
          <a:xfrm>
            <a:off x="592316" y="1114669"/>
            <a:ext cx="131868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메인페이지로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7748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39565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err="1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메인페이지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1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788BC62-25B6-0E36-2533-8C402A66E669}"/>
              </a:ext>
            </a:extLst>
          </p:cNvPr>
          <p:cNvSpPr/>
          <p:nvPr/>
        </p:nvSpPr>
        <p:spPr>
          <a:xfrm>
            <a:off x="6760522" y="3535609"/>
            <a:ext cx="462309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Javascript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의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new Date()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달력구현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오늘 날짜에 해당하는 구역에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today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라는 클래스 줘서 디자인 다르게 적용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2E9C81AE-06C4-38FA-218D-7CE6A969B2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78"/>
          <a:stretch/>
        </p:blipFill>
        <p:spPr>
          <a:xfrm>
            <a:off x="136175" y="1699087"/>
            <a:ext cx="5378140" cy="391158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6D68996-FCC8-7DCB-63F1-7C23AA094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703" y="1650059"/>
            <a:ext cx="4110612" cy="186716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06E395D-DDF2-A1E2-0E8B-85FFBBD0D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6186" y="5265154"/>
            <a:ext cx="4088129" cy="85033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992EA04-BD55-1AE5-D60E-DF8FAB2EBC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7665" y="4225020"/>
            <a:ext cx="1970535" cy="331050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2B1D3AB-2463-E6E7-0DC3-0DB4684C62DB}"/>
              </a:ext>
            </a:extLst>
          </p:cNvPr>
          <p:cNvCxnSpPr>
            <a:cxnSpLocks/>
          </p:cNvCxnSpPr>
          <p:nvPr/>
        </p:nvCxnSpPr>
        <p:spPr>
          <a:xfrm>
            <a:off x="5514315" y="3708063"/>
            <a:ext cx="985876" cy="0"/>
          </a:xfrm>
          <a:prstGeom prst="straightConnector1">
            <a:avLst/>
          </a:prstGeom>
          <a:ln w="12700"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016C1666-F63F-94B6-A5C5-6BCD5E36FE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7665" y="3899264"/>
            <a:ext cx="3543795" cy="152421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FA2D1E39-5B04-FCE5-6317-7A871FDD5213}"/>
              </a:ext>
            </a:extLst>
          </p:cNvPr>
          <p:cNvSpPr/>
          <p:nvPr/>
        </p:nvSpPr>
        <p:spPr>
          <a:xfrm>
            <a:off x="6760522" y="4018555"/>
            <a:ext cx="462309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날짜 선택 시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CHECK IN / CHECK OUT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선택된 날짜 표기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140BBC9-7CFD-4163-5302-DF398AAB8037}"/>
              </a:ext>
            </a:extLst>
          </p:cNvPr>
          <p:cNvSpPr/>
          <p:nvPr/>
        </p:nvSpPr>
        <p:spPr>
          <a:xfrm>
            <a:off x="6783703" y="1319009"/>
            <a:ext cx="1399513" cy="25484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38EBBA3-5752-0D10-18D7-3535B324D9BF}"/>
              </a:ext>
            </a:extLst>
          </p:cNvPr>
          <p:cNvSpPr/>
          <p:nvPr/>
        </p:nvSpPr>
        <p:spPr>
          <a:xfrm>
            <a:off x="6871616" y="1304177"/>
            <a:ext cx="12330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달력 기능 구현</a:t>
            </a:r>
            <a:endParaRPr lang="ko-KR" altLang="en-US" sz="1400" spc="-1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A26039FB-3D73-E94C-3E68-48DCC6C557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7665" y="4747722"/>
            <a:ext cx="2619741" cy="142895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263B963-26A3-41DE-35D1-5FC1411685CB}"/>
              </a:ext>
            </a:extLst>
          </p:cNvPr>
          <p:cNvSpPr/>
          <p:nvPr/>
        </p:nvSpPr>
        <p:spPr>
          <a:xfrm>
            <a:off x="6760520" y="4536287"/>
            <a:ext cx="525919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오늘 이전 날짜에는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disable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이라는 클래스를 줘서 디자인 변경 및 선택할 수 없게 함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F23895-FA85-7E50-D75A-690EAE886432}"/>
              </a:ext>
            </a:extLst>
          </p:cNvPr>
          <p:cNvSpPr/>
          <p:nvPr/>
        </p:nvSpPr>
        <p:spPr>
          <a:xfrm>
            <a:off x="6806186" y="4940291"/>
            <a:ext cx="2218543" cy="25484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70E3013-41BF-C29B-39EB-9D252C5A54B4}"/>
              </a:ext>
            </a:extLst>
          </p:cNvPr>
          <p:cNvSpPr/>
          <p:nvPr/>
        </p:nvSpPr>
        <p:spPr>
          <a:xfrm>
            <a:off x="6818175" y="4925459"/>
            <a:ext cx="21643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객실 및 인원 선택 기능 구현</a:t>
            </a:r>
            <a:endParaRPr lang="ko-KR" altLang="en-US" sz="1400" spc="-1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B1A09A8-DF68-8F64-F3CA-93161C3FA099}"/>
              </a:ext>
            </a:extLst>
          </p:cNvPr>
          <p:cNvSpPr/>
          <p:nvPr/>
        </p:nvSpPr>
        <p:spPr>
          <a:xfrm>
            <a:off x="6760519" y="6133072"/>
            <a:ext cx="52591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및 인원 선택 숫자 클릭 시 숫자 선택박스 드롭다운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선택된 숫자가 숫자 표기 박스에 적용됨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2285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39565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구현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 err="1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메인페이지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2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B83C3329-9EE2-55BB-9400-CC3B438F8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00" y="1699200"/>
            <a:ext cx="5377411" cy="39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000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761405" y="331600"/>
            <a:ext cx="40863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기획의도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기존 사이트 분석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366376" y="2173384"/>
            <a:ext cx="2626281" cy="442124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241624" y="2173384"/>
            <a:ext cx="8290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소제목</a:t>
            </a:r>
            <a:endParaRPr lang="ko-KR" altLang="en-US" sz="2000" spc="-1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366375" y="2692526"/>
            <a:ext cx="26262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871576" y="2190730"/>
            <a:ext cx="2626281" cy="442124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746824" y="2190730"/>
            <a:ext cx="8290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소제목</a:t>
            </a:r>
            <a:endParaRPr lang="ko-KR" altLang="en-US" sz="2000" spc="-1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871575" y="2709872"/>
            <a:ext cx="26262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376776" y="2206185"/>
            <a:ext cx="2626281" cy="442124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252024" y="2206185"/>
            <a:ext cx="8290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소제목</a:t>
            </a:r>
            <a:endParaRPr lang="ko-KR" altLang="en-US" sz="2000" spc="-1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376775" y="2725327"/>
            <a:ext cx="26262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366376" y="4482535"/>
            <a:ext cx="2626281" cy="442124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241624" y="4482535"/>
            <a:ext cx="8290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소제목</a:t>
            </a:r>
            <a:endParaRPr lang="ko-KR" altLang="en-US" sz="2000" spc="-1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366375" y="5001677"/>
            <a:ext cx="26262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871576" y="4499881"/>
            <a:ext cx="2626281" cy="442124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746824" y="4499881"/>
            <a:ext cx="8290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소제목</a:t>
            </a:r>
            <a:endParaRPr lang="ko-KR" altLang="en-US" sz="2000" spc="-1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871575" y="5019023"/>
            <a:ext cx="26262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376776" y="4515336"/>
            <a:ext cx="2626281" cy="442124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9252024" y="4515336"/>
            <a:ext cx="8290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소제목</a:t>
            </a:r>
            <a:endParaRPr lang="ko-KR" altLang="en-US" sz="2000" spc="-1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376775" y="5034478"/>
            <a:ext cx="26262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입력해주세요</a:t>
            </a:r>
            <a:endParaRPr lang="en-US" altLang="ko-KR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408CA63-6B5C-2926-14E2-ED319DB18D4D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78BA9025-E092-069E-6C23-EE0CBA9541AB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DF29F0E6-249B-5D1A-DE5A-854982B9E5B5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72A912F-E453-5333-3CA8-6436F850771C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B9E3094F-204B-5582-6190-F3F5A845D9BB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1872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40BFFD22-2A62-439E-94B3-C8DBE0702720}"/>
              </a:ext>
            </a:extLst>
          </p:cNvPr>
          <p:cNvSpPr/>
          <p:nvPr/>
        </p:nvSpPr>
        <p:spPr>
          <a:xfrm>
            <a:off x="1468314" y="2329831"/>
            <a:ext cx="2066383" cy="2066383"/>
          </a:xfrm>
          <a:prstGeom prst="ellipse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06105" y="4956842"/>
            <a:ext cx="2590800" cy="707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인류에게는 정말로 효과적인 무기가 </a:t>
            </a:r>
            <a:r>
              <a:rPr lang="ko-KR" altLang="en-US" sz="14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하나있다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바로 웃음이다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58114" y="1484602"/>
            <a:ext cx="886781" cy="5096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소제목</a:t>
            </a:r>
            <a:endParaRPr lang="en-US" altLang="ko-KR" sz="2000" dirty="0">
              <a:solidFill>
                <a:schemeClr val="bg2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2B028FAC-D854-4949-8F0B-CFC0A78CF3C6}"/>
              </a:ext>
            </a:extLst>
          </p:cNvPr>
          <p:cNvSpPr/>
          <p:nvPr/>
        </p:nvSpPr>
        <p:spPr>
          <a:xfrm>
            <a:off x="5004753" y="2329831"/>
            <a:ext cx="2066383" cy="2066383"/>
          </a:xfrm>
          <a:prstGeom prst="ellipse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742544" y="4956842"/>
            <a:ext cx="2590800" cy="707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인류에게는 정말로 효과적인 무기가 </a:t>
            </a:r>
            <a:r>
              <a:rPr lang="ko-KR" altLang="en-US" sz="14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하나있다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바로 웃음이다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594553" y="1490618"/>
            <a:ext cx="886781" cy="5096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소제목</a:t>
            </a:r>
            <a:endParaRPr lang="en-US" altLang="ko-KR" sz="2000" dirty="0">
              <a:solidFill>
                <a:schemeClr val="bg2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3AD89FA9-0448-43F0-98C9-C72546C76933}"/>
              </a:ext>
            </a:extLst>
          </p:cNvPr>
          <p:cNvSpPr/>
          <p:nvPr/>
        </p:nvSpPr>
        <p:spPr>
          <a:xfrm>
            <a:off x="8541191" y="2329831"/>
            <a:ext cx="2066383" cy="2066383"/>
          </a:xfrm>
          <a:prstGeom prst="ellipse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8982" y="4956843"/>
            <a:ext cx="2590800" cy="707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인류에게는 정말로 효과적인 무기가 </a:t>
            </a:r>
            <a:r>
              <a:rPr lang="ko-KR" altLang="en-US" sz="14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하나있다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바로 웃음이다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130991" y="1464402"/>
            <a:ext cx="886781" cy="5096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소제목</a:t>
            </a:r>
            <a:endParaRPr lang="en-US" altLang="ko-KR" sz="2000" dirty="0">
              <a:solidFill>
                <a:schemeClr val="bg2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17" name="타원 16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0851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50DA4D5-3710-42D0-A201-B12C177AD31C}"/>
              </a:ext>
            </a:extLst>
          </p:cNvPr>
          <p:cNvSpPr/>
          <p:nvPr/>
        </p:nvSpPr>
        <p:spPr>
          <a:xfrm>
            <a:off x="1821820" y="1689651"/>
            <a:ext cx="4201403" cy="1980909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1905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  <a:endParaRPr kumimoji="1" lang="en-US" altLang="ko-KR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F236925-7E85-47A8-8E19-CC6FD51D3C0F}"/>
              </a:ext>
            </a:extLst>
          </p:cNvPr>
          <p:cNvSpPr/>
          <p:nvPr/>
        </p:nvSpPr>
        <p:spPr>
          <a:xfrm>
            <a:off x="6226835" y="1689650"/>
            <a:ext cx="4201403" cy="1980909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1905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  <a:endParaRPr kumimoji="1" lang="en-US" altLang="ko-KR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F6312D5-0F0A-48B4-BE65-C7CA0EB6C5B8}"/>
              </a:ext>
            </a:extLst>
          </p:cNvPr>
          <p:cNvSpPr/>
          <p:nvPr/>
        </p:nvSpPr>
        <p:spPr>
          <a:xfrm>
            <a:off x="1821820" y="3839754"/>
            <a:ext cx="4201403" cy="1980909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1905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  <a:endParaRPr kumimoji="1" lang="en-US" altLang="ko-KR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8A84206-DCC5-42CE-8122-AA931F1CF0C5}"/>
              </a:ext>
            </a:extLst>
          </p:cNvPr>
          <p:cNvSpPr/>
          <p:nvPr/>
        </p:nvSpPr>
        <p:spPr>
          <a:xfrm>
            <a:off x="6226835" y="3839753"/>
            <a:ext cx="4201403" cy="1980909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1905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  <a:endParaRPr kumimoji="1" lang="en-US" altLang="ko-KR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12" name="타원 11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0205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모서리가 둥근 직사각형 14"/>
          <p:cNvSpPr/>
          <p:nvPr/>
        </p:nvSpPr>
        <p:spPr>
          <a:xfrm>
            <a:off x="4316681" y="2111829"/>
            <a:ext cx="3627127" cy="319314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8073118" y="2111829"/>
            <a:ext cx="3627127" cy="319314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560244" y="2111829"/>
            <a:ext cx="3627127" cy="319314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FB4BDA-F69B-4A48-A02F-F9170FF5DF99}"/>
              </a:ext>
            </a:extLst>
          </p:cNvPr>
          <p:cNvSpPr txBox="1"/>
          <p:nvPr/>
        </p:nvSpPr>
        <p:spPr>
          <a:xfrm>
            <a:off x="768071" y="2844044"/>
            <a:ext cx="32613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마음 속으로 진실이라고 믿는 것은 진실이거나 진실이 된다</a:t>
            </a:r>
            <a:r>
              <a:rPr lang="en-US" altLang="ko-KR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In the province of the mind, what one believes to be true either is true or becomes true.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B1A9D-FEBF-4A09-8725-AF0554479008}"/>
              </a:ext>
            </a:extLst>
          </p:cNvPr>
          <p:cNvSpPr txBox="1"/>
          <p:nvPr/>
        </p:nvSpPr>
        <p:spPr>
          <a:xfrm>
            <a:off x="4445991" y="2720933"/>
            <a:ext cx="32613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성공에는 비밀이 없다</a:t>
            </a:r>
            <a:r>
              <a:rPr lang="en-US" altLang="ko-KR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성공한 사람 치고 성공에 대해 말하지 않는 사람을 본적 있는가</a:t>
            </a:r>
            <a:r>
              <a:rPr lang="en-US" altLang="ko-KR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  <a:p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There's no secret about success. Did you ever know a successful man who didn't tell you about it?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0AF06E-9450-4C2A-A600-D62F03F83988}"/>
              </a:ext>
            </a:extLst>
          </p:cNvPr>
          <p:cNvSpPr txBox="1"/>
          <p:nvPr/>
        </p:nvSpPr>
        <p:spPr>
          <a:xfrm>
            <a:off x="8123911" y="2474712"/>
            <a:ext cx="326136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 문장이라도 매일 조금씩 읽기로 결심하라</a:t>
            </a:r>
            <a:r>
              <a:rPr lang="en-US" altLang="ko-KR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하루 </a:t>
            </a:r>
            <a:r>
              <a:rPr lang="en-US" altLang="ko-KR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</a:t>
            </a:r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분씩 시간을 내면 연말에는 변화가 느껴질 것이다</a:t>
            </a:r>
            <a:r>
              <a:rPr lang="en-US" altLang="ko-KR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Resolve to edge in a little reading every day, if it is but a single sentence. If you gain fifteen minutes a day, it will make itself felt at the end of the year.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11" name="타원 10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7057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920BE1C9-2B20-40BE-BD63-CD9AA961F927}"/>
              </a:ext>
            </a:extLst>
          </p:cNvPr>
          <p:cNvGrpSpPr/>
          <p:nvPr/>
        </p:nvGrpSpPr>
        <p:grpSpPr>
          <a:xfrm>
            <a:off x="5068458" y="1663700"/>
            <a:ext cx="2191677" cy="584775"/>
            <a:chOff x="1904541" y="2677756"/>
            <a:chExt cx="2191677" cy="58477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8EA46D9-F323-434E-B5FC-81ADEF51ACE3}"/>
                </a:ext>
              </a:extLst>
            </p:cNvPr>
            <p:cNvSpPr txBox="1"/>
            <p:nvPr/>
          </p:nvSpPr>
          <p:spPr>
            <a:xfrm>
              <a:off x="1904541" y="2677756"/>
              <a:ext cx="4315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FF8C32D-A983-4047-9610-1F93E995AF07}"/>
                </a:ext>
              </a:extLst>
            </p:cNvPr>
            <p:cNvSpPr txBox="1"/>
            <p:nvPr/>
          </p:nvSpPr>
          <p:spPr>
            <a:xfrm>
              <a:off x="2731742" y="2770089"/>
              <a:ext cx="13644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300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기획의도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42E86A5-4E2A-458E-862F-DD2664C1DCF9}"/>
              </a:ext>
            </a:extLst>
          </p:cNvPr>
          <p:cNvGrpSpPr/>
          <p:nvPr/>
        </p:nvGrpSpPr>
        <p:grpSpPr>
          <a:xfrm>
            <a:off x="5925431" y="2803757"/>
            <a:ext cx="2614870" cy="584775"/>
            <a:chOff x="1904541" y="2677756"/>
            <a:chExt cx="2614870" cy="58477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2E62921-A8F0-4027-969B-0CF62619A995}"/>
                </a:ext>
              </a:extLst>
            </p:cNvPr>
            <p:cNvSpPr txBox="1"/>
            <p:nvPr/>
          </p:nvSpPr>
          <p:spPr>
            <a:xfrm>
              <a:off x="1904541" y="2677756"/>
              <a:ext cx="4315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20428D7-C230-4F7D-B157-1EFF2489A4E6}"/>
                </a:ext>
              </a:extLst>
            </p:cNvPr>
            <p:cNvSpPr txBox="1"/>
            <p:nvPr/>
          </p:nvSpPr>
          <p:spPr>
            <a:xfrm>
              <a:off x="2731742" y="2770089"/>
              <a:ext cx="17876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300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사이트 설계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01358FD-7F37-43D4-930A-243B20BB2FB1}"/>
              </a:ext>
            </a:extLst>
          </p:cNvPr>
          <p:cNvGrpSpPr/>
          <p:nvPr/>
        </p:nvGrpSpPr>
        <p:grpSpPr>
          <a:xfrm>
            <a:off x="6728318" y="3943814"/>
            <a:ext cx="2614870" cy="584775"/>
            <a:chOff x="1904541" y="2677756"/>
            <a:chExt cx="2614870" cy="58477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09D36C1-7866-4B6C-9C08-044A5AABBB01}"/>
                </a:ext>
              </a:extLst>
            </p:cNvPr>
            <p:cNvSpPr txBox="1"/>
            <p:nvPr/>
          </p:nvSpPr>
          <p:spPr>
            <a:xfrm>
              <a:off x="1904541" y="2677756"/>
              <a:ext cx="4315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CB3006F-8808-428A-9C0A-58A4E9BA7BCE}"/>
                </a:ext>
              </a:extLst>
            </p:cNvPr>
            <p:cNvSpPr txBox="1"/>
            <p:nvPr/>
          </p:nvSpPr>
          <p:spPr>
            <a:xfrm>
              <a:off x="2731742" y="2770089"/>
              <a:ext cx="17876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300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사이트 구현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A803AA6B-9194-4687-951A-A7B2614957ED}"/>
              </a:ext>
            </a:extLst>
          </p:cNvPr>
          <p:cNvGrpSpPr/>
          <p:nvPr/>
        </p:nvGrpSpPr>
        <p:grpSpPr>
          <a:xfrm>
            <a:off x="7620409" y="5083872"/>
            <a:ext cx="3038063" cy="584775"/>
            <a:chOff x="1904541" y="2677756"/>
            <a:chExt cx="3038063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1CE460A-63C5-4FA6-95BD-610E83AA7C5B}"/>
                </a:ext>
              </a:extLst>
            </p:cNvPr>
            <p:cNvSpPr txBox="1"/>
            <p:nvPr/>
          </p:nvSpPr>
          <p:spPr>
            <a:xfrm>
              <a:off x="1904541" y="2677756"/>
              <a:ext cx="4315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4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759D24E-7F88-4761-B393-7A41C9A8FF01}"/>
                </a:ext>
              </a:extLst>
            </p:cNvPr>
            <p:cNvSpPr txBox="1"/>
            <p:nvPr/>
          </p:nvSpPr>
          <p:spPr>
            <a:xfrm>
              <a:off x="2731742" y="2770089"/>
              <a:ext cx="221086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300" dirty="0">
                  <a:solidFill>
                    <a:schemeClr val="bg2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향후 개발 방향</a:t>
              </a: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1694408" y="1754641"/>
            <a:ext cx="3348719" cy="3348718"/>
            <a:chOff x="4245426" y="1600993"/>
            <a:chExt cx="3614058" cy="3614057"/>
          </a:xfrm>
        </p:grpSpPr>
        <p:sp>
          <p:nvSpPr>
            <p:cNvPr id="29" name="타원 28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sz="6000" b="1" kern="0" dirty="0">
                  <a:ln w="3175">
                    <a:noFill/>
                  </a:ln>
                  <a:solidFill>
                    <a:schemeClr val="bg1"/>
                  </a:solidFill>
                  <a:ea typeface="나눔스퀘어 ExtraBold" panose="020B0600000101010101" pitchFamily="50" charset="-127"/>
                </a:rPr>
                <a:t>목차</a:t>
              </a:r>
              <a:endParaRPr lang="en-US" altLang="ko-KR" sz="6000" b="1" kern="0" dirty="0">
                <a:solidFill>
                  <a:schemeClr val="bg1"/>
                </a:solidFill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864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6121400" y="1928699"/>
            <a:ext cx="5534957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될 수 있는 존재가 되길 희망하는 것이 삶의 목적이다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6121401" y="3272064"/>
            <a:ext cx="5534957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될 수 있는 존재가 되길 희망하는 것이 삶의 목적이다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6121400" y="4615428"/>
            <a:ext cx="5534957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될 수 있는 존재가 되길 희망하는 것이 삶의 목적이다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graphicFrame>
        <p:nvGraphicFramePr>
          <p:cNvPr id="5" name="다이어그램 4"/>
          <p:cNvGraphicFramePr/>
          <p:nvPr/>
        </p:nvGraphicFramePr>
        <p:xfrm>
          <a:off x="383051" y="1734459"/>
          <a:ext cx="5297081" cy="4100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직사각형 7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12" name="타원 11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0556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291F2-390A-41A2-B84A-13830EDE33A6}"/>
              </a:ext>
            </a:extLst>
          </p:cNvPr>
          <p:cNvSpPr/>
          <p:nvPr/>
        </p:nvSpPr>
        <p:spPr>
          <a:xfrm>
            <a:off x="1079101" y="1770874"/>
            <a:ext cx="2760352" cy="179628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FB4BDA-F69B-4A48-A02F-F9170FF5DF99}"/>
              </a:ext>
            </a:extLst>
          </p:cNvPr>
          <p:cNvSpPr txBox="1"/>
          <p:nvPr/>
        </p:nvSpPr>
        <p:spPr>
          <a:xfrm>
            <a:off x="828598" y="4740756"/>
            <a:ext cx="3261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마음 속으로 진실이라고 믿는 것은 진실이거나 진실이 된다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3B613D-F40D-47F4-A21C-F4D347CC173E}"/>
              </a:ext>
            </a:extLst>
          </p:cNvPr>
          <p:cNvSpPr txBox="1"/>
          <p:nvPr/>
        </p:nvSpPr>
        <p:spPr>
          <a:xfrm>
            <a:off x="1975010" y="3932293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B1A9D-FEBF-4A09-8725-AF0554479008}"/>
              </a:ext>
            </a:extLst>
          </p:cNvPr>
          <p:cNvSpPr txBox="1"/>
          <p:nvPr/>
        </p:nvSpPr>
        <p:spPr>
          <a:xfrm>
            <a:off x="4506518" y="4740756"/>
            <a:ext cx="32613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성공에는 비밀이 없다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성공한 사람 치고 성공에 대해 말하지 않는 사람을 본적 있는가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B97759-8A4A-47E5-895C-3FF0F51D5D17}"/>
              </a:ext>
            </a:extLst>
          </p:cNvPr>
          <p:cNvSpPr txBox="1"/>
          <p:nvPr/>
        </p:nvSpPr>
        <p:spPr>
          <a:xfrm>
            <a:off x="5652930" y="3932293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0AF06E-9450-4C2A-A600-D62F03F83988}"/>
              </a:ext>
            </a:extLst>
          </p:cNvPr>
          <p:cNvSpPr txBox="1"/>
          <p:nvPr/>
        </p:nvSpPr>
        <p:spPr>
          <a:xfrm>
            <a:off x="8184438" y="4740756"/>
            <a:ext cx="3261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 문장이라도 매일 조금씩 읽기로 결심하라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하루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분씩 시간을 내면 연말에는 변화가 느껴질 것이다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B2D50F-6144-4AA1-9F66-8D3A89013476}"/>
              </a:ext>
            </a:extLst>
          </p:cNvPr>
          <p:cNvSpPr txBox="1"/>
          <p:nvPr/>
        </p:nvSpPr>
        <p:spPr>
          <a:xfrm>
            <a:off x="9330850" y="3932293"/>
            <a:ext cx="96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0291F2-390A-41A2-B84A-13830EDE33A6}"/>
              </a:ext>
            </a:extLst>
          </p:cNvPr>
          <p:cNvSpPr/>
          <p:nvPr/>
        </p:nvSpPr>
        <p:spPr>
          <a:xfrm>
            <a:off x="4750224" y="1789216"/>
            <a:ext cx="2760352" cy="179628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F0291F2-390A-41A2-B84A-13830EDE33A6}"/>
              </a:ext>
            </a:extLst>
          </p:cNvPr>
          <p:cNvSpPr/>
          <p:nvPr/>
        </p:nvSpPr>
        <p:spPr>
          <a:xfrm>
            <a:off x="8421347" y="1770874"/>
            <a:ext cx="2760352" cy="179628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17" name="타원 16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38395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6488314" y="1901816"/>
            <a:ext cx="4680758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성공에는 비밀이 없다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성공한 사람 치고 성공에 대해 말하지 않는 사람을 본적 있는가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6488315" y="3369294"/>
            <a:ext cx="4680758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성공에는 비밀이 없다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성공한 사람 치고 성공에 대해 말하지 않는 사람을 본적 있는가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6488314" y="4836772"/>
            <a:ext cx="4680758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성공에는 비밀이 없다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성공한 사람 치고 성공에 대해 말하지 않는 사람을 본적 있는가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F22440D7-0C8D-443D-B6C9-ECB1AE35CC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5943609"/>
              </p:ext>
            </p:extLst>
          </p:nvPr>
        </p:nvGraphicFramePr>
        <p:xfrm>
          <a:off x="-50801" y="1772116"/>
          <a:ext cx="6291943" cy="41946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직사각형 7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12" name="타원 11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62300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157527" y="3722413"/>
            <a:ext cx="252114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  <a:endParaRPr lang="ko-KR" altLang="en-US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881030" y="3722413"/>
            <a:ext cx="252114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  <a:endParaRPr lang="ko-KR" altLang="en-US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604533" y="3722413"/>
            <a:ext cx="252114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 하세요</a:t>
            </a:r>
            <a:endParaRPr lang="ko-KR" altLang="en-US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027383" y="5193054"/>
            <a:ext cx="1013723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만약 당신이 한번도 두렵거나 </a:t>
            </a:r>
            <a:r>
              <a:rPr lang="ko-KR" altLang="en-US" b="1" dirty="0" err="1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굴욕적이거나</a:t>
            </a:r>
            <a:r>
              <a:rPr lang="ko-KR" altLang="en-US" b="1" dirty="0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dirty="0" err="1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상처입은</a:t>
            </a:r>
            <a:r>
              <a:rPr lang="ko-KR" altLang="en-US" b="1" dirty="0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적이 없다면</a:t>
            </a:r>
            <a:r>
              <a:rPr lang="en-US" altLang="ko-KR" b="1" dirty="0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그렇다면 당신은 아무런 위험도 감수하지 않은 것이다</a:t>
            </a:r>
            <a:r>
              <a:rPr lang="en-US" altLang="ko-KR" b="1" dirty="0">
                <a:solidFill>
                  <a:schemeClr val="bg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1000" dirty="0">
              <a:solidFill>
                <a:schemeClr val="bg2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한쪽 모서리가 잘린 사각형 5"/>
          <p:cNvSpPr/>
          <p:nvPr/>
        </p:nvSpPr>
        <p:spPr>
          <a:xfrm flipH="1">
            <a:off x="988441" y="1805182"/>
            <a:ext cx="2859314" cy="1596571"/>
          </a:xfrm>
          <a:prstGeom prst="snip1Rect">
            <a:avLst>
              <a:gd name="adj" fmla="val 34813"/>
            </a:avLst>
          </a:prstGeom>
          <a:noFill/>
          <a:ln w="38100">
            <a:solidFill>
              <a:srgbClr val="B969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한쪽 모서리가 잘린 사각형 6"/>
          <p:cNvSpPr/>
          <p:nvPr/>
        </p:nvSpPr>
        <p:spPr>
          <a:xfrm flipH="1">
            <a:off x="4711944" y="1814708"/>
            <a:ext cx="2859314" cy="1596571"/>
          </a:xfrm>
          <a:prstGeom prst="snip1Rect">
            <a:avLst>
              <a:gd name="adj" fmla="val 34813"/>
            </a:avLst>
          </a:prstGeom>
          <a:noFill/>
          <a:ln w="38100">
            <a:solidFill>
              <a:srgbClr val="B969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한쪽 모서리가 잘린 사각형 7"/>
          <p:cNvSpPr/>
          <p:nvPr/>
        </p:nvSpPr>
        <p:spPr>
          <a:xfrm flipH="1">
            <a:off x="8435447" y="1824234"/>
            <a:ext cx="2859314" cy="1596571"/>
          </a:xfrm>
          <a:prstGeom prst="snip1Rect">
            <a:avLst>
              <a:gd name="adj" fmla="val 34246"/>
            </a:avLst>
          </a:prstGeom>
          <a:noFill/>
          <a:ln w="38100">
            <a:solidFill>
              <a:srgbClr val="B969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988441" y="1805182"/>
            <a:ext cx="468085" cy="468085"/>
          </a:xfrm>
          <a:custGeom>
            <a:avLst/>
            <a:gdLst>
              <a:gd name="connsiteX0" fmla="*/ 0 w 468085"/>
              <a:gd name="connsiteY0" fmla="*/ 0 h 468085"/>
              <a:gd name="connsiteX1" fmla="*/ 468085 w 468085"/>
              <a:gd name="connsiteY1" fmla="*/ 0 h 468085"/>
              <a:gd name="connsiteX2" fmla="*/ 0 w 468085"/>
              <a:gd name="connsiteY2" fmla="*/ 468085 h 468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8085" h="468085">
                <a:moveTo>
                  <a:pt x="0" y="0"/>
                </a:moveTo>
                <a:lnTo>
                  <a:pt x="468085" y="0"/>
                </a:lnTo>
                <a:lnTo>
                  <a:pt x="0" y="468085"/>
                </a:lnTo>
                <a:close/>
              </a:path>
            </a:pathLst>
          </a:cu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216000" bIns="288000" rtlCol="0" anchor="t"/>
          <a:lstStyle/>
          <a:p>
            <a:r>
              <a:rPr lang="en-US" altLang="ko-KR" sz="12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</a:t>
            </a:r>
            <a:endParaRPr lang="ko-KR" altLang="en-US" sz="12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자유형 9"/>
          <p:cNvSpPr/>
          <p:nvPr/>
        </p:nvSpPr>
        <p:spPr>
          <a:xfrm>
            <a:off x="4711944" y="1814708"/>
            <a:ext cx="468085" cy="468085"/>
          </a:xfrm>
          <a:custGeom>
            <a:avLst/>
            <a:gdLst>
              <a:gd name="connsiteX0" fmla="*/ 0 w 468085"/>
              <a:gd name="connsiteY0" fmla="*/ 0 h 468085"/>
              <a:gd name="connsiteX1" fmla="*/ 468085 w 468085"/>
              <a:gd name="connsiteY1" fmla="*/ 0 h 468085"/>
              <a:gd name="connsiteX2" fmla="*/ 0 w 468085"/>
              <a:gd name="connsiteY2" fmla="*/ 468085 h 468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8085" h="468085">
                <a:moveTo>
                  <a:pt x="0" y="0"/>
                </a:moveTo>
                <a:lnTo>
                  <a:pt x="468085" y="0"/>
                </a:lnTo>
                <a:lnTo>
                  <a:pt x="0" y="468085"/>
                </a:lnTo>
                <a:close/>
              </a:path>
            </a:pathLst>
          </a:cu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216000" bIns="288000" rtlCol="0" anchor="t"/>
          <a:lstStyle/>
          <a:p>
            <a:r>
              <a:rPr lang="en-US" altLang="ko-KR" sz="12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</a:t>
            </a:r>
            <a:endParaRPr lang="ko-KR" altLang="en-US" sz="12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자유형 10"/>
          <p:cNvSpPr/>
          <p:nvPr/>
        </p:nvSpPr>
        <p:spPr>
          <a:xfrm>
            <a:off x="8435447" y="1824234"/>
            <a:ext cx="468085" cy="468085"/>
          </a:xfrm>
          <a:custGeom>
            <a:avLst/>
            <a:gdLst>
              <a:gd name="connsiteX0" fmla="*/ 0 w 468085"/>
              <a:gd name="connsiteY0" fmla="*/ 0 h 468085"/>
              <a:gd name="connsiteX1" fmla="*/ 468085 w 468085"/>
              <a:gd name="connsiteY1" fmla="*/ 0 h 468085"/>
              <a:gd name="connsiteX2" fmla="*/ 0 w 468085"/>
              <a:gd name="connsiteY2" fmla="*/ 468085 h 468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8085" h="468085">
                <a:moveTo>
                  <a:pt x="0" y="0"/>
                </a:moveTo>
                <a:lnTo>
                  <a:pt x="468085" y="0"/>
                </a:lnTo>
                <a:lnTo>
                  <a:pt x="0" y="468085"/>
                </a:lnTo>
                <a:close/>
              </a:path>
            </a:pathLst>
          </a:cu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216000" bIns="288000" rtlCol="0" anchor="t"/>
          <a:lstStyle/>
          <a:p>
            <a:r>
              <a:rPr lang="en-US" altLang="ko-KR" sz="12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</a:t>
            </a:r>
            <a:endParaRPr lang="ko-KR" altLang="en-US" sz="12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18" name="타원 17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182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3150469930"/>
              </p:ext>
            </p:extLst>
          </p:nvPr>
        </p:nvGraphicFramePr>
        <p:xfrm>
          <a:off x="343271" y="1811513"/>
          <a:ext cx="4356100" cy="378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5097217" y="1867346"/>
            <a:ext cx="676275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en-US" altLang="ko-KR" sz="20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성공에는 비밀이 없다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성공한 사람 치고 성공에 대해 말하지 않는 사람을 본적 있는가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5097216" y="3234184"/>
            <a:ext cx="676275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en-US" altLang="ko-KR" sz="20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성공에는 비밀이 없다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성공한 사람 치고 성공에 대해 말하지 않는 사람을 본적 있는가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5097216" y="4601022"/>
            <a:ext cx="676275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en-US" altLang="ko-KR" sz="20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성공에는 비밀이 없다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성공한 사람 치고 성공에 대해 말하지 않는 사람을 본적 있는가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14" name="타원 13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17472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원호 5">
            <a:extLst>
              <a:ext uri="{FF2B5EF4-FFF2-40B4-BE49-F238E27FC236}">
                <a16:creationId xmlns:a16="http://schemas.microsoft.com/office/drawing/2014/main" id="{C34DEA00-FEA6-4C19-9B17-CAE223573D1E}"/>
              </a:ext>
            </a:extLst>
          </p:cNvPr>
          <p:cNvSpPr/>
          <p:nvPr/>
        </p:nvSpPr>
        <p:spPr>
          <a:xfrm rot="5400000">
            <a:off x="1165581" y="1862889"/>
            <a:ext cx="1965434" cy="1965434"/>
          </a:xfrm>
          <a:prstGeom prst="arc">
            <a:avLst>
              <a:gd name="adj1" fmla="val 16029660"/>
              <a:gd name="adj2" fmla="val 21546426"/>
            </a:avLst>
          </a:prstGeom>
          <a:ln w="254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원호 6">
            <a:extLst>
              <a:ext uri="{FF2B5EF4-FFF2-40B4-BE49-F238E27FC236}">
                <a16:creationId xmlns:a16="http://schemas.microsoft.com/office/drawing/2014/main" id="{7D995445-2806-4631-BD7B-3059599DFB24}"/>
              </a:ext>
            </a:extLst>
          </p:cNvPr>
          <p:cNvSpPr/>
          <p:nvPr/>
        </p:nvSpPr>
        <p:spPr>
          <a:xfrm>
            <a:off x="1165581" y="1862889"/>
            <a:ext cx="1965434" cy="1965434"/>
          </a:xfrm>
          <a:prstGeom prst="arc">
            <a:avLst>
              <a:gd name="adj1" fmla="val 5320067"/>
              <a:gd name="adj2" fmla="val 22711"/>
            </a:avLst>
          </a:prstGeom>
          <a:noFill/>
          <a:ln w="381000">
            <a:solidFill>
              <a:srgbClr val="B969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F5F5D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50A1E0-B5E0-4AAC-BE6A-4E3C188D8255}"/>
              </a:ext>
            </a:extLst>
          </p:cNvPr>
          <p:cNvSpPr txBox="1"/>
          <p:nvPr/>
        </p:nvSpPr>
        <p:spPr>
          <a:xfrm>
            <a:off x="1630367" y="2553218"/>
            <a:ext cx="1035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75%</a:t>
            </a:r>
            <a:endParaRPr lang="ko-KR" altLang="en-US" sz="32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テキスト ボックス 17">
            <a:extLst>
              <a:ext uri="{FF2B5EF4-FFF2-40B4-BE49-F238E27FC236}">
                <a16:creationId xmlns:a16="http://schemas.microsoft.com/office/drawing/2014/main" id="{23974715-CB57-4B7D-9320-3EB060E95E4F}"/>
              </a:ext>
            </a:extLst>
          </p:cNvPr>
          <p:cNvSpPr txBox="1"/>
          <p:nvPr/>
        </p:nvSpPr>
        <p:spPr>
          <a:xfrm>
            <a:off x="1086149" y="5026694"/>
            <a:ext cx="212429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소제목을 입력하세요</a:t>
            </a:r>
            <a:endParaRPr kumimoji="1" lang="ja-JP" altLang="en-US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</a:endParaRP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371758C9-08A1-4815-9294-FBB3BD7C12BF}"/>
              </a:ext>
            </a:extLst>
          </p:cNvPr>
          <p:cNvSpPr/>
          <p:nvPr/>
        </p:nvSpPr>
        <p:spPr>
          <a:xfrm rot="5400000">
            <a:off x="5148118" y="1862889"/>
            <a:ext cx="1965434" cy="1965434"/>
          </a:xfrm>
          <a:prstGeom prst="arc">
            <a:avLst>
              <a:gd name="adj1" fmla="val 14005023"/>
              <a:gd name="adj2" fmla="val 21546426"/>
            </a:avLst>
          </a:prstGeom>
          <a:ln w="254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원호 10">
            <a:extLst>
              <a:ext uri="{FF2B5EF4-FFF2-40B4-BE49-F238E27FC236}">
                <a16:creationId xmlns:a16="http://schemas.microsoft.com/office/drawing/2014/main" id="{323A5BDF-8F4C-4F87-8023-F9540C209885}"/>
              </a:ext>
            </a:extLst>
          </p:cNvPr>
          <p:cNvSpPr/>
          <p:nvPr/>
        </p:nvSpPr>
        <p:spPr>
          <a:xfrm>
            <a:off x="5148118" y="1862889"/>
            <a:ext cx="1965434" cy="1965434"/>
          </a:xfrm>
          <a:prstGeom prst="arc">
            <a:avLst>
              <a:gd name="adj1" fmla="val 5320067"/>
              <a:gd name="adj2" fmla="val 11086802"/>
            </a:avLst>
          </a:prstGeom>
          <a:noFill/>
          <a:ln w="381000">
            <a:solidFill>
              <a:srgbClr val="B969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F5F5D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A5CC5B-07E0-4D8F-B31F-ACD029B8C0EB}"/>
              </a:ext>
            </a:extLst>
          </p:cNvPr>
          <p:cNvSpPr txBox="1"/>
          <p:nvPr/>
        </p:nvSpPr>
        <p:spPr>
          <a:xfrm>
            <a:off x="5612904" y="2553218"/>
            <a:ext cx="1035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25%</a:t>
            </a:r>
            <a:endParaRPr lang="ko-KR" altLang="en-US" sz="32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テキスト ボックス 17">
            <a:extLst>
              <a:ext uri="{FF2B5EF4-FFF2-40B4-BE49-F238E27FC236}">
                <a16:creationId xmlns:a16="http://schemas.microsoft.com/office/drawing/2014/main" id="{4C25B9CD-4FC9-46A3-B6EE-0BE060E8328E}"/>
              </a:ext>
            </a:extLst>
          </p:cNvPr>
          <p:cNvSpPr txBox="1"/>
          <p:nvPr/>
        </p:nvSpPr>
        <p:spPr>
          <a:xfrm>
            <a:off x="5068686" y="5026694"/>
            <a:ext cx="212429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소제목을 입력하세요</a:t>
            </a:r>
            <a:endParaRPr kumimoji="1" lang="ja-JP" altLang="en-US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</a:endParaRPr>
          </a:p>
        </p:txBody>
      </p:sp>
      <p:sp>
        <p:nvSpPr>
          <p:cNvPr id="14" name="원호 13">
            <a:extLst>
              <a:ext uri="{FF2B5EF4-FFF2-40B4-BE49-F238E27FC236}">
                <a16:creationId xmlns:a16="http://schemas.microsoft.com/office/drawing/2014/main" id="{0728CCA2-B014-4453-A811-A9CF85B1EB84}"/>
              </a:ext>
            </a:extLst>
          </p:cNvPr>
          <p:cNvSpPr/>
          <p:nvPr/>
        </p:nvSpPr>
        <p:spPr>
          <a:xfrm rot="5400000">
            <a:off x="9130654" y="1862889"/>
            <a:ext cx="1965434" cy="1965434"/>
          </a:xfrm>
          <a:prstGeom prst="arc">
            <a:avLst>
              <a:gd name="adj1" fmla="val 10523546"/>
              <a:gd name="adj2" fmla="val 21546426"/>
            </a:avLst>
          </a:prstGeom>
          <a:ln w="254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5" name="원호 14">
            <a:extLst>
              <a:ext uri="{FF2B5EF4-FFF2-40B4-BE49-F238E27FC236}">
                <a16:creationId xmlns:a16="http://schemas.microsoft.com/office/drawing/2014/main" id="{305B3865-7609-46CD-B55D-0BB2C3E3543C}"/>
              </a:ext>
            </a:extLst>
          </p:cNvPr>
          <p:cNvSpPr/>
          <p:nvPr/>
        </p:nvSpPr>
        <p:spPr>
          <a:xfrm>
            <a:off x="9130654" y="1862889"/>
            <a:ext cx="1965434" cy="1965434"/>
          </a:xfrm>
          <a:prstGeom prst="arc">
            <a:avLst>
              <a:gd name="adj1" fmla="val 5320067"/>
              <a:gd name="adj2" fmla="val 21550660"/>
            </a:avLst>
          </a:prstGeom>
          <a:noFill/>
          <a:ln w="381000">
            <a:solidFill>
              <a:srgbClr val="B969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F5F5D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7DEBE3-15EC-4DFB-A632-72B95014C083}"/>
              </a:ext>
            </a:extLst>
          </p:cNvPr>
          <p:cNvSpPr txBox="1"/>
          <p:nvPr/>
        </p:nvSpPr>
        <p:spPr>
          <a:xfrm>
            <a:off x="9595440" y="2553218"/>
            <a:ext cx="1035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75%</a:t>
            </a:r>
            <a:endParaRPr lang="ko-KR" altLang="en-US" sz="32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テキスト ボックス 17">
            <a:extLst>
              <a:ext uri="{FF2B5EF4-FFF2-40B4-BE49-F238E27FC236}">
                <a16:creationId xmlns:a16="http://schemas.microsoft.com/office/drawing/2014/main" id="{64931BDB-F37B-42AF-B771-637210207904}"/>
              </a:ext>
            </a:extLst>
          </p:cNvPr>
          <p:cNvSpPr txBox="1"/>
          <p:nvPr/>
        </p:nvSpPr>
        <p:spPr>
          <a:xfrm>
            <a:off x="9051222" y="5026694"/>
            <a:ext cx="212429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소제목을 입력하세요</a:t>
            </a:r>
            <a:endParaRPr kumimoji="1" lang="ja-JP" altLang="en-US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8F30632-AD48-4F86-AE86-DCBE5DAA3EB7}"/>
              </a:ext>
            </a:extLst>
          </p:cNvPr>
          <p:cNvSpPr/>
          <p:nvPr/>
        </p:nvSpPr>
        <p:spPr>
          <a:xfrm rot="5400000">
            <a:off x="2095462" y="4411348"/>
            <a:ext cx="36000" cy="684000"/>
          </a:xfrm>
          <a:prstGeom prst="rect">
            <a:avLst/>
          </a:prstGeom>
          <a:solidFill>
            <a:srgbClr val="EDEDED"/>
          </a:solidFill>
          <a:ln w="38100">
            <a:solidFill>
              <a:srgbClr val="ED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8F30632-AD48-4F86-AE86-DCBE5DAA3EB7}"/>
              </a:ext>
            </a:extLst>
          </p:cNvPr>
          <p:cNvSpPr/>
          <p:nvPr/>
        </p:nvSpPr>
        <p:spPr>
          <a:xfrm rot="5400000">
            <a:off x="6078000" y="4375348"/>
            <a:ext cx="36000" cy="684000"/>
          </a:xfrm>
          <a:prstGeom prst="rect">
            <a:avLst/>
          </a:prstGeom>
          <a:solidFill>
            <a:srgbClr val="EDEDED"/>
          </a:solidFill>
          <a:ln w="38100">
            <a:solidFill>
              <a:srgbClr val="ED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F30632-AD48-4F86-AE86-DCBE5DAA3EB7}"/>
              </a:ext>
            </a:extLst>
          </p:cNvPr>
          <p:cNvSpPr/>
          <p:nvPr/>
        </p:nvSpPr>
        <p:spPr>
          <a:xfrm rot="5400000">
            <a:off x="10095370" y="4339348"/>
            <a:ext cx="36000" cy="684000"/>
          </a:xfrm>
          <a:prstGeom prst="rect">
            <a:avLst/>
          </a:prstGeom>
          <a:solidFill>
            <a:srgbClr val="EDEDED"/>
          </a:solidFill>
          <a:ln w="38100">
            <a:solidFill>
              <a:srgbClr val="ED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5" name="타원 24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58230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EBFBD7F-5741-48E4-9C6B-7146F971F5FB}"/>
              </a:ext>
            </a:extLst>
          </p:cNvPr>
          <p:cNvSpPr/>
          <p:nvPr/>
        </p:nvSpPr>
        <p:spPr>
          <a:xfrm>
            <a:off x="513561" y="1856519"/>
            <a:ext cx="2209196" cy="36870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입력하세요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A5C8C18-F075-49B9-8282-B8AC81F681F6}"/>
              </a:ext>
            </a:extLst>
          </p:cNvPr>
          <p:cNvSpPr/>
          <p:nvPr/>
        </p:nvSpPr>
        <p:spPr>
          <a:xfrm>
            <a:off x="513561" y="1856519"/>
            <a:ext cx="2209196" cy="712667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3F68F3C-85C2-4458-9C22-6C69DAC75173}"/>
              </a:ext>
            </a:extLst>
          </p:cNvPr>
          <p:cNvSpPr/>
          <p:nvPr/>
        </p:nvSpPr>
        <p:spPr>
          <a:xfrm>
            <a:off x="9469242" y="1856519"/>
            <a:ext cx="2209196" cy="36870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입력하세요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EF56353-D6B8-4917-B4CD-64BFDB286960}"/>
              </a:ext>
            </a:extLst>
          </p:cNvPr>
          <p:cNvSpPr/>
          <p:nvPr/>
        </p:nvSpPr>
        <p:spPr>
          <a:xfrm>
            <a:off x="3498788" y="1856519"/>
            <a:ext cx="2209196" cy="36870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4CF5B5-C8DF-4F9F-9049-A7E41C7890A5}"/>
              </a:ext>
            </a:extLst>
          </p:cNvPr>
          <p:cNvSpPr/>
          <p:nvPr/>
        </p:nvSpPr>
        <p:spPr>
          <a:xfrm>
            <a:off x="6484015" y="1856519"/>
            <a:ext cx="2209196" cy="36870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입력하세요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748BC39-148C-43AE-8C90-96BAC586ACB2}"/>
              </a:ext>
            </a:extLst>
          </p:cNvPr>
          <p:cNvSpPr/>
          <p:nvPr/>
        </p:nvSpPr>
        <p:spPr>
          <a:xfrm>
            <a:off x="3498787" y="1856519"/>
            <a:ext cx="2209196" cy="712667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334A53-BFA5-43F7-9A91-2C1ED37EA325}"/>
              </a:ext>
            </a:extLst>
          </p:cNvPr>
          <p:cNvSpPr/>
          <p:nvPr/>
        </p:nvSpPr>
        <p:spPr>
          <a:xfrm>
            <a:off x="6484012" y="1856519"/>
            <a:ext cx="2209196" cy="712667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515788D-925C-4F72-BCD2-6375943D45A9}"/>
              </a:ext>
            </a:extLst>
          </p:cNvPr>
          <p:cNvSpPr/>
          <p:nvPr/>
        </p:nvSpPr>
        <p:spPr>
          <a:xfrm>
            <a:off x="9469238" y="1856519"/>
            <a:ext cx="2209196" cy="712667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18" name="타원 17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26430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1309560" y="5202812"/>
            <a:ext cx="9537738" cy="8833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책은 가장 조용하고 변함 없는 벗이다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책은 가장 쉽게 다가갈 수 있고 가장 현명한 </a:t>
            </a:r>
            <a:r>
              <a:rPr lang="ko-KR" altLang="en-US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상담자이자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가장 인내심 있는 교사이다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1323221" y="1649042"/>
            <a:ext cx="4355191" cy="1066085"/>
          </a:xfrm>
          <a:prstGeom prst="round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양쪽 모서리가 둥근 사각형 6"/>
          <p:cNvSpPr/>
          <p:nvPr/>
        </p:nvSpPr>
        <p:spPr>
          <a:xfrm rot="16200000" flipH="1">
            <a:off x="1068638" y="1889964"/>
            <a:ext cx="1072394" cy="590550"/>
          </a:xfrm>
          <a:prstGeom prst="round2SameRect">
            <a:avLst>
              <a:gd name="adj1" fmla="val 29570"/>
              <a:gd name="adj2" fmla="val 0"/>
            </a:avLst>
          </a:prstGeom>
          <a:solidFill>
            <a:srgbClr val="B969C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34422" y="1791950"/>
            <a:ext cx="327696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 주세요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379639" y="2012808"/>
            <a:ext cx="4315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1323221" y="3274642"/>
            <a:ext cx="4355191" cy="1066085"/>
          </a:xfrm>
          <a:prstGeom prst="round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양쪽 모서리가 둥근 사각형 23"/>
          <p:cNvSpPr/>
          <p:nvPr/>
        </p:nvSpPr>
        <p:spPr>
          <a:xfrm rot="16200000" flipH="1">
            <a:off x="1068638" y="3515564"/>
            <a:ext cx="1072394" cy="590550"/>
          </a:xfrm>
          <a:prstGeom prst="round2SameRect">
            <a:avLst>
              <a:gd name="adj1" fmla="val 29570"/>
              <a:gd name="adj2" fmla="val 0"/>
            </a:avLst>
          </a:prstGeom>
          <a:solidFill>
            <a:srgbClr val="B969C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134422" y="3417550"/>
            <a:ext cx="327696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 주세요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379639" y="3638408"/>
            <a:ext cx="4315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6377821" y="1649042"/>
            <a:ext cx="4355191" cy="1066085"/>
          </a:xfrm>
          <a:prstGeom prst="round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양쪽 모서리가 둥근 사각형 30"/>
          <p:cNvSpPr/>
          <p:nvPr/>
        </p:nvSpPr>
        <p:spPr>
          <a:xfrm rot="16200000" flipH="1">
            <a:off x="6123238" y="1889964"/>
            <a:ext cx="1072394" cy="590550"/>
          </a:xfrm>
          <a:prstGeom prst="round2SameRect">
            <a:avLst>
              <a:gd name="adj1" fmla="val 29570"/>
              <a:gd name="adj2" fmla="val 0"/>
            </a:avLst>
          </a:prstGeom>
          <a:solidFill>
            <a:srgbClr val="B969C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189022" y="1791950"/>
            <a:ext cx="327696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 주세요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6434239" y="2012808"/>
            <a:ext cx="4315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6377821" y="3274642"/>
            <a:ext cx="4355191" cy="1066085"/>
          </a:xfrm>
          <a:prstGeom prst="round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양쪽 모서리가 둥근 사각형 35"/>
          <p:cNvSpPr/>
          <p:nvPr/>
        </p:nvSpPr>
        <p:spPr>
          <a:xfrm rot="16200000" flipH="1">
            <a:off x="6123238" y="3515564"/>
            <a:ext cx="1072394" cy="590550"/>
          </a:xfrm>
          <a:prstGeom prst="round2SameRect">
            <a:avLst>
              <a:gd name="adj1" fmla="val 29570"/>
              <a:gd name="adj2" fmla="val 0"/>
            </a:avLst>
          </a:prstGeom>
          <a:solidFill>
            <a:srgbClr val="B969C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7189022" y="3417550"/>
            <a:ext cx="327696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  <a:endParaRPr lang="en-US" altLang="ko-KR" sz="1600" b="1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입력해 주세요</a:t>
            </a:r>
            <a:endParaRPr lang="ko-KR" altLang="en-US" sz="9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434239" y="3638408"/>
            <a:ext cx="4315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29" name="그룹 28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34" name="타원 33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09746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F955336B-97C8-4AB2-85F8-633D207A74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1031856"/>
              </p:ext>
            </p:extLst>
          </p:nvPr>
        </p:nvGraphicFramePr>
        <p:xfrm>
          <a:off x="599440" y="1712684"/>
          <a:ext cx="10975500" cy="41111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58500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3658500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3658500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</a:tblGrid>
              <a:tr h="6851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69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69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69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6851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6851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6851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6851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  <a:tr h="6851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0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1449832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10" name="타원 9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44258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1413729" y="1694610"/>
            <a:ext cx="814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422400" y="2091082"/>
            <a:ext cx="4089400" cy="39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450 </a:t>
            </a:r>
            <a:r>
              <a:rPr lang="en-US" altLang="ko-KR" dirty="0">
                <a:solidFill>
                  <a:prstClr val="white">
                    <a:lumMod val="7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(45%)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422400" y="2091082"/>
            <a:ext cx="1790700" cy="39370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422400" y="2628809"/>
            <a:ext cx="4089400" cy="39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450 </a:t>
            </a:r>
            <a:r>
              <a:rPr lang="en-US" altLang="ko-KR" dirty="0">
                <a:solidFill>
                  <a:prstClr val="white">
                    <a:lumMod val="7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(45%)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422400" y="2628809"/>
            <a:ext cx="2120900" cy="39370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422400" y="4326997"/>
            <a:ext cx="814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431071" y="4723469"/>
            <a:ext cx="4089400" cy="39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450 </a:t>
            </a:r>
            <a:r>
              <a:rPr lang="en-US" altLang="ko-KR" dirty="0">
                <a:solidFill>
                  <a:prstClr val="white">
                    <a:lumMod val="7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(45%)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431071" y="4723469"/>
            <a:ext cx="1790700" cy="39370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431071" y="5261196"/>
            <a:ext cx="4089400" cy="39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450 </a:t>
            </a:r>
            <a:r>
              <a:rPr lang="en-US" altLang="ko-KR" dirty="0">
                <a:solidFill>
                  <a:prstClr val="white">
                    <a:lumMod val="7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(45%)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431071" y="5261196"/>
            <a:ext cx="2120900" cy="39370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6671529" y="1694610"/>
            <a:ext cx="814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6680200" y="2091082"/>
            <a:ext cx="4089400" cy="39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450 </a:t>
            </a:r>
            <a:r>
              <a:rPr lang="en-US" altLang="ko-KR" dirty="0">
                <a:solidFill>
                  <a:prstClr val="white">
                    <a:lumMod val="7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(45%)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680200" y="2091082"/>
            <a:ext cx="1790700" cy="39370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6680200" y="2628809"/>
            <a:ext cx="4089400" cy="39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450 </a:t>
            </a:r>
            <a:r>
              <a:rPr lang="en-US" altLang="ko-KR" dirty="0">
                <a:solidFill>
                  <a:prstClr val="white">
                    <a:lumMod val="7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(45%)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6680200" y="2628809"/>
            <a:ext cx="2120900" cy="39370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6680200" y="4326997"/>
            <a:ext cx="814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6688871" y="4723469"/>
            <a:ext cx="4089400" cy="39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450 </a:t>
            </a:r>
            <a:r>
              <a:rPr lang="en-US" altLang="ko-KR" dirty="0">
                <a:solidFill>
                  <a:prstClr val="white">
                    <a:lumMod val="7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(45%)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6688871" y="4723469"/>
            <a:ext cx="1790700" cy="39370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6688871" y="5261196"/>
            <a:ext cx="4089400" cy="39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450 </a:t>
            </a:r>
            <a:r>
              <a:rPr lang="en-US" altLang="ko-KR" dirty="0">
                <a:solidFill>
                  <a:prstClr val="white">
                    <a:lumMod val="7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(45%)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6688871" y="5261196"/>
            <a:ext cx="2120900" cy="39370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29" name="그룹 28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30" name="타원 29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8834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421641" y="1754641"/>
            <a:ext cx="3348719" cy="3348718"/>
            <a:chOff x="4245426" y="1600993"/>
            <a:chExt cx="3614058" cy="3614057"/>
          </a:xfrm>
        </p:grpSpPr>
        <p:sp>
          <p:nvSpPr>
            <p:cNvPr id="13" name="타원 12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en-US" altLang="ko-KR" sz="60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</a:t>
              </a:r>
            </a:p>
            <a:p>
              <a:pPr algn="ctr" latinLnBrk="0">
                <a:defRPr/>
              </a:pPr>
              <a:r>
                <a:rPr lang="ko-KR" altLang="en-US" sz="28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기획의도</a:t>
              </a:r>
              <a:endParaRPr lang="en-US" altLang="ko-KR" sz="28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79524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38A0C33-3BF1-4372-9277-61B83E9EE538}"/>
              </a:ext>
            </a:extLst>
          </p:cNvPr>
          <p:cNvSpPr txBox="1"/>
          <p:nvPr/>
        </p:nvSpPr>
        <p:spPr>
          <a:xfrm>
            <a:off x="3107040" y="2644170"/>
            <a:ext cx="5977920" cy="1569660"/>
          </a:xfrm>
          <a:prstGeom prst="rect">
            <a:avLst/>
          </a:prstGeom>
          <a:solidFill>
            <a:srgbClr val="B969C8"/>
          </a:solidFill>
          <a:ln>
            <a:noFill/>
          </a:ln>
          <a:effectLst>
            <a:outerShdw blurRad="190500" dist="38100" dir="2700000" algn="tl" rotWithShape="0">
              <a:prstClr val="black">
                <a:alpha val="5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</a:t>
            </a:r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 인생의 성공이라면 </a:t>
            </a: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A=</a:t>
            </a:r>
            <a:r>
              <a:rPr lang="en-US" altLang="ko-KR" sz="24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x+y+z</a:t>
            </a:r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</a:t>
            </a: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일</a:t>
            </a: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y</a:t>
            </a:r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놀이</a:t>
            </a: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z</a:t>
            </a:r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입을 다물고 있는 것이다</a:t>
            </a: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알버트 아인슈타인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10" name="타원 9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04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5D8363D-6514-4DB2-BDD2-1FB3409EAFAC}"/>
              </a:ext>
            </a:extLst>
          </p:cNvPr>
          <p:cNvSpPr/>
          <p:nvPr/>
        </p:nvSpPr>
        <p:spPr>
          <a:xfrm>
            <a:off x="967236" y="1359219"/>
            <a:ext cx="1033103" cy="92333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B0FB678-E449-4093-AFAF-B8E362066DA3}"/>
              </a:ext>
            </a:extLst>
          </p:cNvPr>
          <p:cNvSpPr/>
          <p:nvPr/>
        </p:nvSpPr>
        <p:spPr>
          <a:xfrm>
            <a:off x="2152739" y="1359219"/>
            <a:ext cx="9072025" cy="923330"/>
          </a:xfrm>
          <a:prstGeom prst="rect">
            <a:avLst/>
          </a:prstGeom>
          <a:noFill/>
          <a:ln w="38100">
            <a:solidFill>
              <a:srgbClr val="B969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6C0097-8B77-4E38-B2A9-B87B26820A80}"/>
              </a:ext>
            </a:extLst>
          </p:cNvPr>
          <p:cNvSpPr/>
          <p:nvPr/>
        </p:nvSpPr>
        <p:spPr>
          <a:xfrm>
            <a:off x="967236" y="2672967"/>
            <a:ext cx="1033103" cy="92333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27BB93-8640-4DBC-875B-462B74D13B7A}"/>
              </a:ext>
            </a:extLst>
          </p:cNvPr>
          <p:cNvSpPr/>
          <p:nvPr/>
        </p:nvSpPr>
        <p:spPr>
          <a:xfrm>
            <a:off x="2152739" y="2672967"/>
            <a:ext cx="9072025" cy="923330"/>
          </a:xfrm>
          <a:prstGeom prst="rect">
            <a:avLst/>
          </a:prstGeom>
          <a:noFill/>
          <a:ln w="38100">
            <a:solidFill>
              <a:srgbClr val="B969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spc="-15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입력하세요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0224253-CAF4-42CA-987C-40FF4F0F80DE}"/>
              </a:ext>
            </a:extLst>
          </p:cNvPr>
          <p:cNvSpPr/>
          <p:nvPr/>
        </p:nvSpPr>
        <p:spPr>
          <a:xfrm>
            <a:off x="967236" y="3882361"/>
            <a:ext cx="1033103" cy="92333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61AB56B-6D3B-4157-B417-A077B0CE792A}"/>
              </a:ext>
            </a:extLst>
          </p:cNvPr>
          <p:cNvSpPr/>
          <p:nvPr/>
        </p:nvSpPr>
        <p:spPr>
          <a:xfrm>
            <a:off x="2152739" y="3882361"/>
            <a:ext cx="9072025" cy="923330"/>
          </a:xfrm>
          <a:prstGeom prst="rect">
            <a:avLst/>
          </a:prstGeom>
          <a:noFill/>
          <a:ln w="38100">
            <a:solidFill>
              <a:srgbClr val="B969C8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spc="-15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입력하세요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0224253-CAF4-42CA-987C-40FF4F0F80DE}"/>
              </a:ext>
            </a:extLst>
          </p:cNvPr>
          <p:cNvSpPr/>
          <p:nvPr/>
        </p:nvSpPr>
        <p:spPr>
          <a:xfrm>
            <a:off x="967236" y="5091755"/>
            <a:ext cx="1033103" cy="923330"/>
          </a:xfrm>
          <a:prstGeom prst="rect">
            <a:avLst/>
          </a:prstGeom>
          <a:solidFill>
            <a:srgbClr val="B969C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61AB56B-6D3B-4157-B417-A077B0CE792A}"/>
              </a:ext>
            </a:extLst>
          </p:cNvPr>
          <p:cNvSpPr/>
          <p:nvPr/>
        </p:nvSpPr>
        <p:spPr>
          <a:xfrm>
            <a:off x="2152739" y="5091755"/>
            <a:ext cx="9072025" cy="923330"/>
          </a:xfrm>
          <a:prstGeom prst="rect">
            <a:avLst/>
          </a:prstGeom>
          <a:noFill/>
          <a:ln w="38100">
            <a:solidFill>
              <a:srgbClr val="B969C8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내용을 입력하세요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761405" y="331600"/>
            <a:ext cx="2505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내용을 입력하세요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0" name="타원 19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B969C8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B969C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B969C8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B96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25390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C49EFB5-B591-47D2-AE1C-B89BBD69DF8A}"/>
              </a:ext>
            </a:extLst>
          </p:cNvPr>
          <p:cNvSpPr txBox="1"/>
          <p:nvPr/>
        </p:nvSpPr>
        <p:spPr>
          <a:xfrm>
            <a:off x="2021750" y="2828835"/>
            <a:ext cx="38956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여행은 되돌아 보았을 때에만 </a:t>
            </a:r>
            <a:endParaRPr lang="en-US" altLang="ko-KR" sz="24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매력적이다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algn="r"/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폴 </a:t>
            </a:r>
            <a:r>
              <a:rPr lang="ko-KR" altLang="en-US" sz="24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서룩스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17212" y="0"/>
            <a:ext cx="4574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6291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5FCA11A-232E-4516-8AFA-5EB7E7295DA2}"/>
              </a:ext>
            </a:extLst>
          </p:cNvPr>
          <p:cNvSpPr txBox="1"/>
          <p:nvPr/>
        </p:nvSpPr>
        <p:spPr>
          <a:xfrm>
            <a:off x="6618720" y="2413000"/>
            <a:ext cx="3501280" cy="14219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인생은 본래 </a:t>
            </a:r>
            <a:r>
              <a:rPr lang="ko-KR" altLang="en-US" sz="24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녹록지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않다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algn="ctr">
              <a:lnSpc>
                <a:spcPct val="120000"/>
              </a:lnSpc>
            </a:pP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하지만 멍청한 사람에게는 </a:t>
            </a:r>
            <a:endParaRPr lang="en-US" altLang="ko-KR" sz="24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더욱 </a:t>
            </a:r>
            <a:r>
              <a:rPr lang="ko-KR" altLang="en-US" sz="24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녹록지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않다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72C76A-0577-42A8-8FB4-E0479740F65C}"/>
              </a:ext>
            </a:extLst>
          </p:cNvPr>
          <p:cNvSpPr txBox="1"/>
          <p:nvPr/>
        </p:nvSpPr>
        <p:spPr>
          <a:xfrm>
            <a:off x="7972458" y="4031027"/>
            <a:ext cx="7938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존 웨인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4574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8416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1357F2-7852-4AF1-A43C-50C513B55800}"/>
              </a:ext>
            </a:extLst>
          </p:cNvPr>
          <p:cNvSpPr txBox="1"/>
          <p:nvPr/>
        </p:nvSpPr>
        <p:spPr>
          <a:xfrm>
            <a:off x="1899064" y="2562595"/>
            <a:ext cx="446628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인생은 사람들 앞에서 </a:t>
            </a:r>
            <a:endParaRPr lang="en-US" altLang="ko-KR" sz="28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바이올린을 켜면서 </a:t>
            </a:r>
            <a:endParaRPr lang="en-US" altLang="ko-KR" sz="28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바이올린을 배우는 것과 같다</a:t>
            </a:r>
            <a:r>
              <a:rPr lang="en-US" altLang="ko-KR" sz="28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28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E76E94-A792-469D-BDDE-D3048AF706D5}"/>
              </a:ext>
            </a:extLst>
          </p:cNvPr>
          <p:cNvSpPr txBox="1"/>
          <p:nvPr/>
        </p:nvSpPr>
        <p:spPr>
          <a:xfrm>
            <a:off x="3389650" y="4312569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사무엘 버틀러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17212" y="0"/>
            <a:ext cx="4574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100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01C4D4B-2946-47A5-937E-1F9CD1195E07}"/>
              </a:ext>
            </a:extLst>
          </p:cNvPr>
          <p:cNvSpPr txBox="1"/>
          <p:nvPr/>
        </p:nvSpPr>
        <p:spPr>
          <a:xfrm>
            <a:off x="6368106" y="2736063"/>
            <a:ext cx="4496744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마음 속으로 진실이라고 믿는 것은 </a:t>
            </a:r>
            <a:endParaRPr lang="en-US" altLang="ko-KR" sz="24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진실이거나 진실이 된다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F1E643-F7F1-4A51-85F4-9EC8D69FD8F0}"/>
              </a:ext>
            </a:extLst>
          </p:cNvPr>
          <p:cNvSpPr txBox="1"/>
          <p:nvPr/>
        </p:nvSpPr>
        <p:spPr>
          <a:xfrm>
            <a:off x="8059275" y="3892305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존 릴리</a:t>
            </a:r>
            <a:endParaRPr lang="ko-KR" altLang="en-US" sz="18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4574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487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한쪽 모서리가 잘린 사각형 5">
            <a:extLst>
              <a:ext uri="{FF2B5EF4-FFF2-40B4-BE49-F238E27FC236}">
                <a16:creationId xmlns:a16="http://schemas.microsoft.com/office/drawing/2014/main" id="{14D0BC3F-C82C-1FD0-3A8B-76C448868F68}"/>
              </a:ext>
            </a:extLst>
          </p:cNvPr>
          <p:cNvSpPr/>
          <p:nvPr/>
        </p:nvSpPr>
        <p:spPr>
          <a:xfrm flipH="1">
            <a:off x="522000" y="918000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61405" y="331600"/>
            <a:ext cx="33618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기획의도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분석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BDBD6D-3747-5D15-6271-A4BC1719E3E2}"/>
              </a:ext>
            </a:extLst>
          </p:cNvPr>
          <p:cNvSpPr txBox="1"/>
          <p:nvPr/>
        </p:nvSpPr>
        <p:spPr>
          <a:xfrm>
            <a:off x="939600" y="993600"/>
            <a:ext cx="17139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소피텔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앰버서더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서울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3AB7C75-55BF-2550-73E3-C7169A352B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44" y="1551681"/>
            <a:ext cx="2523717" cy="4643710"/>
          </a:xfrm>
          <a:prstGeom prst="rect">
            <a:avLst/>
          </a:prstGeom>
        </p:spPr>
      </p:pic>
      <p:pic>
        <p:nvPicPr>
          <p:cNvPr id="3" name="그림 2" descr="웹사이트이(가) 표시된 사진&#10;&#10;자동 생성된 설명">
            <a:extLst>
              <a:ext uri="{FF2B5EF4-FFF2-40B4-BE49-F238E27FC236}">
                <a16:creationId xmlns:a16="http://schemas.microsoft.com/office/drawing/2014/main" id="{A8D1521B-B3B5-C555-D5E6-2C03926A7B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214" y="1551681"/>
            <a:ext cx="2508603" cy="390158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A80652F-373E-584A-702A-0FD74DB31AAC}"/>
              </a:ext>
            </a:extLst>
          </p:cNvPr>
          <p:cNvSpPr/>
          <p:nvPr/>
        </p:nvSpPr>
        <p:spPr>
          <a:xfrm>
            <a:off x="6770665" y="1551681"/>
            <a:ext cx="48337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호텔에 대한 컨텐츠 부족</a:t>
            </a:r>
            <a:endParaRPr lang="en-US" altLang="ko-KR" sz="16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570A002-7AAD-9C25-9007-7612BD888143}"/>
              </a:ext>
            </a:extLst>
          </p:cNvPr>
          <p:cNvSpPr/>
          <p:nvPr/>
        </p:nvSpPr>
        <p:spPr>
          <a:xfrm>
            <a:off x="6770664" y="2119099"/>
            <a:ext cx="48337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단조로운 디자인</a:t>
            </a:r>
            <a:endParaRPr lang="en-US" altLang="ko-KR" sz="16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CB9E2A9-52BB-4E6D-E188-5A847D201A01}"/>
              </a:ext>
            </a:extLst>
          </p:cNvPr>
          <p:cNvSpPr/>
          <p:nvPr/>
        </p:nvSpPr>
        <p:spPr>
          <a:xfrm>
            <a:off x="6770664" y="2686517"/>
            <a:ext cx="48337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불편한 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GNB 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메뉴</a:t>
            </a:r>
            <a:endParaRPr lang="en-US" altLang="ko-KR" sz="16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3548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한쪽 모서리가 잘린 사각형 5">
            <a:extLst>
              <a:ext uri="{FF2B5EF4-FFF2-40B4-BE49-F238E27FC236}">
                <a16:creationId xmlns:a16="http://schemas.microsoft.com/office/drawing/2014/main" id="{14D0BC3F-C82C-1FD0-3A8B-76C448868F68}"/>
              </a:ext>
            </a:extLst>
          </p:cNvPr>
          <p:cNvSpPr/>
          <p:nvPr/>
        </p:nvSpPr>
        <p:spPr>
          <a:xfrm flipH="1">
            <a:off x="520951" y="917512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61405" y="331600"/>
            <a:ext cx="33618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기획의도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분석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4F6D09D-4A1E-122D-32E1-126FC555E64E}"/>
              </a:ext>
            </a:extLst>
          </p:cNvPr>
          <p:cNvSpPr/>
          <p:nvPr/>
        </p:nvSpPr>
        <p:spPr>
          <a:xfrm>
            <a:off x="520948" y="1533699"/>
            <a:ext cx="2529034" cy="16600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DEF42F5-E109-8C9D-33E6-D8AA2A326C15}"/>
              </a:ext>
            </a:extLst>
          </p:cNvPr>
          <p:cNvSpPr/>
          <p:nvPr/>
        </p:nvSpPr>
        <p:spPr>
          <a:xfrm>
            <a:off x="520944" y="3339396"/>
            <a:ext cx="2529037" cy="16600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C2BA865-7FD2-6130-57AA-E01CB1E2EC0C}"/>
              </a:ext>
            </a:extLst>
          </p:cNvPr>
          <p:cNvSpPr/>
          <p:nvPr/>
        </p:nvSpPr>
        <p:spPr>
          <a:xfrm>
            <a:off x="6404469" y="1533698"/>
            <a:ext cx="2529037" cy="1660075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B012402-8961-49F0-12BD-1184764BFDAE}"/>
              </a:ext>
            </a:extLst>
          </p:cNvPr>
          <p:cNvSpPr/>
          <p:nvPr/>
        </p:nvSpPr>
        <p:spPr>
          <a:xfrm>
            <a:off x="6404469" y="3339396"/>
            <a:ext cx="2529037" cy="1660075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A3375C5-EBE2-5A77-C828-EA3E43E315A4}"/>
              </a:ext>
            </a:extLst>
          </p:cNvPr>
          <p:cNvSpPr/>
          <p:nvPr/>
        </p:nvSpPr>
        <p:spPr>
          <a:xfrm>
            <a:off x="6404466" y="5145094"/>
            <a:ext cx="2529037" cy="166007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14D3AAA7-1F5A-D587-C91F-A97EEF26B180}"/>
              </a:ext>
            </a:extLst>
          </p:cNvPr>
          <p:cNvCxnSpPr>
            <a:cxnSpLocks/>
          </p:cNvCxnSpPr>
          <p:nvPr/>
        </p:nvCxnSpPr>
        <p:spPr>
          <a:xfrm>
            <a:off x="3049981" y="2220123"/>
            <a:ext cx="617000" cy="461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4F0675A-9633-536A-F5C3-97C54FEC4E5C}"/>
              </a:ext>
            </a:extLst>
          </p:cNvPr>
          <p:cNvSpPr/>
          <p:nvPr/>
        </p:nvSpPr>
        <p:spPr>
          <a:xfrm>
            <a:off x="3779921" y="2582047"/>
            <a:ext cx="12982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리조트 소개 동영상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BDBD6D-3747-5D15-6271-A4BC1719E3E2}"/>
              </a:ext>
            </a:extLst>
          </p:cNvPr>
          <p:cNvSpPr txBox="1"/>
          <p:nvPr/>
        </p:nvSpPr>
        <p:spPr>
          <a:xfrm>
            <a:off x="939507" y="995089"/>
            <a:ext cx="17139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반얀트리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해운대 부산</a:t>
            </a:r>
          </a:p>
        </p:txBody>
      </p:sp>
      <p:sp>
        <p:nvSpPr>
          <p:cNvPr id="27" name="한쪽 모서리가 잘린 사각형 5">
            <a:extLst>
              <a:ext uri="{FF2B5EF4-FFF2-40B4-BE49-F238E27FC236}">
                <a16:creationId xmlns:a16="http://schemas.microsoft.com/office/drawing/2014/main" id="{A41E3A4F-E01E-EA39-B1EB-51A5E48C66D8}"/>
              </a:ext>
            </a:extLst>
          </p:cNvPr>
          <p:cNvSpPr/>
          <p:nvPr/>
        </p:nvSpPr>
        <p:spPr>
          <a:xfrm flipH="1">
            <a:off x="6404469" y="917511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0837B1-C038-7AB9-5F4A-BA51E321E66C}"/>
              </a:ext>
            </a:extLst>
          </p:cNvPr>
          <p:cNvSpPr txBox="1"/>
          <p:nvPr/>
        </p:nvSpPr>
        <p:spPr>
          <a:xfrm>
            <a:off x="7165267" y="995088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호텔 </a:t>
            </a:r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일루아</a:t>
            </a:r>
            <a:endParaRPr lang="ko-KR" altLang="en-US" sz="1400" spc="-15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00D706F2-3E55-0C0E-0E6F-26363677EB6A}"/>
              </a:ext>
            </a:extLst>
          </p:cNvPr>
          <p:cNvSpPr/>
          <p:nvPr/>
        </p:nvSpPr>
        <p:spPr>
          <a:xfrm>
            <a:off x="3684581" y="2537849"/>
            <a:ext cx="1576536" cy="334617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DB2E1800-6F58-BDCD-F4A3-F78C48FB491D}"/>
              </a:ext>
            </a:extLst>
          </p:cNvPr>
          <p:cNvCxnSpPr>
            <a:cxnSpLocks/>
          </p:cNvCxnSpPr>
          <p:nvPr/>
        </p:nvCxnSpPr>
        <p:spPr>
          <a:xfrm>
            <a:off x="3049981" y="4034719"/>
            <a:ext cx="617000" cy="461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6424CE4-8267-8702-62D2-888E3DE4AA6E}"/>
              </a:ext>
            </a:extLst>
          </p:cNvPr>
          <p:cNvSpPr/>
          <p:nvPr/>
        </p:nvSpPr>
        <p:spPr>
          <a:xfrm>
            <a:off x="3779921" y="4396643"/>
            <a:ext cx="16030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리조트 이미지 및 텍스트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애니메이션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6327709A-27D7-5D71-222A-05CBCBCA298B}"/>
              </a:ext>
            </a:extLst>
          </p:cNvPr>
          <p:cNvSpPr/>
          <p:nvPr/>
        </p:nvSpPr>
        <p:spPr>
          <a:xfrm>
            <a:off x="3713660" y="4352446"/>
            <a:ext cx="1722310" cy="461666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7089D04-F1DA-EAC4-CA2A-1BAB2DA170B1}"/>
              </a:ext>
            </a:extLst>
          </p:cNvPr>
          <p:cNvSpPr/>
          <p:nvPr/>
        </p:nvSpPr>
        <p:spPr>
          <a:xfrm>
            <a:off x="9634804" y="2240624"/>
            <a:ext cx="1603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호텔 소개 동영상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DD681264-D51E-4F52-12CD-13F01B18CE85}"/>
              </a:ext>
            </a:extLst>
          </p:cNvPr>
          <p:cNvSpPr/>
          <p:nvPr/>
        </p:nvSpPr>
        <p:spPr>
          <a:xfrm>
            <a:off x="9575169" y="2179965"/>
            <a:ext cx="1722310" cy="357884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0FAFF4A1-A957-B16D-C8DC-7882BCA4DDC0}"/>
              </a:ext>
            </a:extLst>
          </p:cNvPr>
          <p:cNvCxnSpPr>
            <a:cxnSpLocks/>
          </p:cNvCxnSpPr>
          <p:nvPr/>
        </p:nvCxnSpPr>
        <p:spPr>
          <a:xfrm>
            <a:off x="8898534" y="1889547"/>
            <a:ext cx="617000" cy="461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E142CEF5-DE48-E0A3-AC06-207B7AD4ACF8}"/>
              </a:ext>
            </a:extLst>
          </p:cNvPr>
          <p:cNvCxnSpPr>
            <a:cxnSpLocks/>
          </p:cNvCxnSpPr>
          <p:nvPr/>
        </p:nvCxnSpPr>
        <p:spPr>
          <a:xfrm>
            <a:off x="8362122" y="2614471"/>
            <a:ext cx="1188381" cy="470354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8CD551D3-F221-78BC-4969-A060E34284F6}"/>
              </a:ext>
            </a:extLst>
          </p:cNvPr>
          <p:cNvSpPr/>
          <p:nvPr/>
        </p:nvSpPr>
        <p:spPr>
          <a:xfrm>
            <a:off x="9583039" y="2905883"/>
            <a:ext cx="1722310" cy="357884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E6B27E2-F874-9F8D-C1D0-D4B0BA8C6086}"/>
              </a:ext>
            </a:extLst>
          </p:cNvPr>
          <p:cNvSpPr/>
          <p:nvPr/>
        </p:nvSpPr>
        <p:spPr>
          <a:xfrm>
            <a:off x="9634804" y="2961714"/>
            <a:ext cx="1603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 선택 기능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D656F9E9-3416-FF91-7681-59628B101A9B}"/>
              </a:ext>
            </a:extLst>
          </p:cNvPr>
          <p:cNvSpPr/>
          <p:nvPr/>
        </p:nvSpPr>
        <p:spPr>
          <a:xfrm>
            <a:off x="9669773" y="4188937"/>
            <a:ext cx="1603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소개 컨텐츠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4AD79DE3-55FC-5417-60CD-EC2F35178C88}"/>
              </a:ext>
            </a:extLst>
          </p:cNvPr>
          <p:cNvSpPr/>
          <p:nvPr/>
        </p:nvSpPr>
        <p:spPr>
          <a:xfrm>
            <a:off x="9610138" y="4128278"/>
            <a:ext cx="1722310" cy="357884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62A8B549-3E30-0D57-6CD1-4971A368FAEB}"/>
              </a:ext>
            </a:extLst>
          </p:cNvPr>
          <p:cNvCxnSpPr>
            <a:cxnSpLocks/>
          </p:cNvCxnSpPr>
          <p:nvPr/>
        </p:nvCxnSpPr>
        <p:spPr>
          <a:xfrm>
            <a:off x="8933503" y="3837860"/>
            <a:ext cx="617000" cy="461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0BDB5263-78AD-8710-8D47-42CE62D37E17}"/>
              </a:ext>
            </a:extLst>
          </p:cNvPr>
          <p:cNvSpPr/>
          <p:nvPr/>
        </p:nvSpPr>
        <p:spPr>
          <a:xfrm>
            <a:off x="9694439" y="6123754"/>
            <a:ext cx="1603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다이닝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소개 컨텐츠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545EDF3D-F800-E1B6-D4FF-59E7A54EDF9F}"/>
              </a:ext>
            </a:extLst>
          </p:cNvPr>
          <p:cNvSpPr/>
          <p:nvPr/>
        </p:nvSpPr>
        <p:spPr>
          <a:xfrm>
            <a:off x="9634804" y="6063095"/>
            <a:ext cx="1722310" cy="357884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AD02E1EC-6DDF-1CAD-AAA8-5413872895C5}"/>
              </a:ext>
            </a:extLst>
          </p:cNvPr>
          <p:cNvCxnSpPr>
            <a:cxnSpLocks/>
          </p:cNvCxnSpPr>
          <p:nvPr/>
        </p:nvCxnSpPr>
        <p:spPr>
          <a:xfrm>
            <a:off x="8958169" y="5772677"/>
            <a:ext cx="617000" cy="461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D9DC467F-D185-C174-5646-8AC6F575FE75}"/>
              </a:ext>
            </a:extLst>
          </p:cNvPr>
          <p:cNvSpPr/>
          <p:nvPr/>
        </p:nvSpPr>
        <p:spPr>
          <a:xfrm>
            <a:off x="9694439" y="1240131"/>
            <a:ext cx="1603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GNB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메뉴 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095125BC-B5E0-7306-EFAC-0F8BFDA2F2BB}"/>
              </a:ext>
            </a:extLst>
          </p:cNvPr>
          <p:cNvSpPr/>
          <p:nvPr/>
        </p:nvSpPr>
        <p:spPr>
          <a:xfrm>
            <a:off x="9634804" y="1179472"/>
            <a:ext cx="1722310" cy="357884"/>
          </a:xfrm>
          <a:prstGeom prst="roundRect">
            <a:avLst/>
          </a:prstGeom>
          <a:noFill/>
          <a:ln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3C9AF2BC-3CFC-1088-B49E-0AA9535C01E1}"/>
              </a:ext>
            </a:extLst>
          </p:cNvPr>
          <p:cNvCxnSpPr>
            <a:cxnSpLocks/>
          </p:cNvCxnSpPr>
          <p:nvPr/>
        </p:nvCxnSpPr>
        <p:spPr>
          <a:xfrm flipV="1">
            <a:off x="8900967" y="1357448"/>
            <a:ext cx="709171" cy="295666"/>
          </a:xfrm>
          <a:prstGeom prst="bentConnector3">
            <a:avLst/>
          </a:prstGeom>
          <a:ln>
            <a:solidFill>
              <a:srgbClr val="A985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0EC06D2-2996-C98A-01F4-D37088E906CC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D20CDEF6-9986-6614-DCB5-7CD41C0654A2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99A50EE4-F19A-0955-BB58-978241BB1AD5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FB25A72C-6E19-3325-406F-E1C39EBF2758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41362669-270F-398F-7FAF-68FD3F199051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0037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5D8363D-6514-4DB2-BDD2-1FB3409EAFAC}"/>
              </a:ext>
            </a:extLst>
          </p:cNvPr>
          <p:cNvSpPr/>
          <p:nvPr/>
        </p:nvSpPr>
        <p:spPr>
          <a:xfrm>
            <a:off x="991674" y="2516541"/>
            <a:ext cx="1033103" cy="92333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B0FB678-E449-4093-AFAF-B8E362066DA3}"/>
              </a:ext>
            </a:extLst>
          </p:cNvPr>
          <p:cNvSpPr/>
          <p:nvPr/>
        </p:nvSpPr>
        <p:spPr>
          <a:xfrm>
            <a:off x="2177177" y="2516541"/>
            <a:ext cx="9072025" cy="923330"/>
          </a:xfrm>
          <a:prstGeom prst="rect">
            <a:avLst/>
          </a:prstGeom>
          <a:noFill/>
          <a:ln w="38100"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화면에 소개 영상을 재생하여 소피텔에 대한 아이덴티티를 보여줌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6C0097-8B77-4E38-B2A9-B87B26820A80}"/>
              </a:ext>
            </a:extLst>
          </p:cNvPr>
          <p:cNvSpPr/>
          <p:nvPr/>
        </p:nvSpPr>
        <p:spPr>
          <a:xfrm>
            <a:off x="991674" y="3830289"/>
            <a:ext cx="1033103" cy="92333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27BB93-8640-4DBC-875B-462B74D13B7A}"/>
              </a:ext>
            </a:extLst>
          </p:cNvPr>
          <p:cNvSpPr/>
          <p:nvPr/>
        </p:nvSpPr>
        <p:spPr>
          <a:xfrm>
            <a:off x="2177177" y="3830289"/>
            <a:ext cx="9072025" cy="923330"/>
          </a:xfrm>
          <a:prstGeom prst="rect">
            <a:avLst/>
          </a:prstGeom>
          <a:noFill/>
          <a:ln w="38100"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화면에 객실 및 레스토랑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프로모션에 대한 컨텐츠를 넣어서</a:t>
            </a:r>
            <a:endParaRPr lang="en-US" altLang="ko-KR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접근성을 높임</a:t>
            </a:r>
            <a:endParaRPr lang="en-US" altLang="ko-KR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0224253-CAF4-42CA-987C-40FF4F0F80DE}"/>
              </a:ext>
            </a:extLst>
          </p:cNvPr>
          <p:cNvSpPr/>
          <p:nvPr/>
        </p:nvSpPr>
        <p:spPr>
          <a:xfrm>
            <a:off x="991674" y="5039683"/>
            <a:ext cx="1033103" cy="92333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61AB56B-6D3B-4157-B417-A077B0CE792A}"/>
              </a:ext>
            </a:extLst>
          </p:cNvPr>
          <p:cNvSpPr/>
          <p:nvPr/>
        </p:nvSpPr>
        <p:spPr>
          <a:xfrm>
            <a:off x="2177177" y="5039683"/>
            <a:ext cx="9072025" cy="923330"/>
          </a:xfrm>
          <a:prstGeom prst="rect">
            <a:avLst/>
          </a:prstGeom>
          <a:noFill/>
          <a:ln w="38100">
            <a:solidFill>
              <a:srgbClr val="A9852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및 서브페이지에 애니메이션 등의 효과를 주어 단조롭지 않고 </a:t>
            </a:r>
            <a:endParaRPr lang="en-US" altLang="ko-KR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동적인 느낌을 줌 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761405" y="33160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기획의도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7F4A7CD-5028-5168-B8F7-D5F23D7811A0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5FC94075-4DAD-378C-526D-F1B8D4262642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5AF9D5CB-9F3C-9030-2DC2-BAF10198981D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D86C28E4-E696-043D-20AF-B4F7B6269DB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10E09775-C9A4-44A3-51D2-713D54437AC4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3D80A56F-8F17-1145-0C67-6CFB25F633CB}"/>
              </a:ext>
            </a:extLst>
          </p:cNvPr>
          <p:cNvSpPr/>
          <p:nvPr/>
        </p:nvSpPr>
        <p:spPr>
          <a:xfrm>
            <a:off x="991674" y="1307147"/>
            <a:ext cx="1033103" cy="923330"/>
          </a:xfrm>
          <a:prstGeom prst="rect">
            <a:avLst/>
          </a:prstGeom>
          <a:solidFill>
            <a:srgbClr val="A98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48FE89B-A8D3-94BB-FA58-E1C2E27A3BD0}"/>
              </a:ext>
            </a:extLst>
          </p:cNvPr>
          <p:cNvSpPr/>
          <p:nvPr/>
        </p:nvSpPr>
        <p:spPr>
          <a:xfrm>
            <a:off x="2177177" y="1307147"/>
            <a:ext cx="9072025" cy="923330"/>
          </a:xfrm>
          <a:prstGeom prst="rect">
            <a:avLst/>
          </a:prstGeom>
          <a:noFill/>
          <a:ln w="38100">
            <a:solidFill>
              <a:srgbClr val="A98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반얀트리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해운대 부산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호텔 </a:t>
            </a:r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일루아의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웹사이트를 참고하여</a:t>
            </a:r>
            <a:endParaRPr lang="en-US" altLang="ko-KR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소피텔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앰버서더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서울의 웹사이트 리뉴얼</a:t>
            </a:r>
          </a:p>
        </p:txBody>
      </p:sp>
    </p:spTree>
    <p:extLst>
      <p:ext uri="{BB962C8B-B14F-4D97-AF65-F5344CB8AC3E}">
        <p14:creationId xmlns:p14="http://schemas.microsoft.com/office/powerpoint/2010/main" val="1766984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421641" y="1754641"/>
            <a:ext cx="3348719" cy="3348718"/>
            <a:chOff x="4245426" y="1600993"/>
            <a:chExt cx="3614058" cy="3614057"/>
          </a:xfrm>
        </p:grpSpPr>
        <p:sp>
          <p:nvSpPr>
            <p:cNvPr id="13" name="타원 12"/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en-US" altLang="ko-KR" sz="60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</a:t>
              </a:r>
            </a:p>
            <a:p>
              <a:pPr algn="ctr" latinLnBrk="0">
                <a:defRPr/>
              </a:pPr>
              <a:r>
                <a:rPr lang="ko-KR" altLang="en-US" sz="2800" b="1" kern="0" dirty="0">
                  <a:ln w="3175">
                    <a:noFill/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사이트 설계</a:t>
              </a:r>
              <a:endParaRPr lang="en-US" altLang="ko-KR" sz="28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7511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39773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설계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와이어프레임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FAB379-67DE-4A99-A67F-13D5E130EE28}"/>
              </a:ext>
            </a:extLst>
          </p:cNvPr>
          <p:cNvSpPr/>
          <p:nvPr/>
        </p:nvSpPr>
        <p:spPr>
          <a:xfrm>
            <a:off x="4546014" y="1544900"/>
            <a:ext cx="2892161" cy="188205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15B12D-659D-E6AD-8466-FEC9E772DA93}"/>
              </a:ext>
            </a:extLst>
          </p:cNvPr>
          <p:cNvSpPr txBox="1"/>
          <p:nvPr/>
        </p:nvSpPr>
        <p:spPr>
          <a:xfrm>
            <a:off x="4524238" y="3426954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F714C75-7518-522A-C194-0FE64BFEDFCB}"/>
              </a:ext>
            </a:extLst>
          </p:cNvPr>
          <p:cNvSpPr/>
          <p:nvPr/>
        </p:nvSpPr>
        <p:spPr>
          <a:xfrm>
            <a:off x="522000" y="1544900"/>
            <a:ext cx="2892160" cy="941027"/>
          </a:xfrm>
          <a:prstGeom prst="rect">
            <a:avLst/>
          </a:prstGeom>
          <a:blipFill>
            <a:blip r:embed="rId3"/>
            <a:stretch>
              <a:fillRect b="-10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5" name="한쪽 모서리가 잘린 사각형 5">
            <a:extLst>
              <a:ext uri="{FF2B5EF4-FFF2-40B4-BE49-F238E27FC236}">
                <a16:creationId xmlns:a16="http://schemas.microsoft.com/office/drawing/2014/main" id="{828E3963-660E-4C24-5EB7-B574498FB161}"/>
              </a:ext>
            </a:extLst>
          </p:cNvPr>
          <p:cNvSpPr/>
          <p:nvPr/>
        </p:nvSpPr>
        <p:spPr>
          <a:xfrm flipH="1">
            <a:off x="522000" y="917511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6A4DDD-97B9-7A53-7B53-21609DB68B90}"/>
              </a:ext>
            </a:extLst>
          </p:cNvPr>
          <p:cNvSpPr txBox="1"/>
          <p:nvPr/>
        </p:nvSpPr>
        <p:spPr>
          <a:xfrm>
            <a:off x="505124" y="1012727"/>
            <a:ext cx="25426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5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</a:t>
            </a:r>
            <a:r>
              <a:rPr lang="ko-KR" altLang="en-US" sz="1400" spc="-15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섹션으로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구성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3638E68-0172-8943-DBEC-C020309A138E}"/>
              </a:ext>
            </a:extLst>
          </p:cNvPr>
          <p:cNvSpPr/>
          <p:nvPr/>
        </p:nvSpPr>
        <p:spPr>
          <a:xfrm>
            <a:off x="8570029" y="1544900"/>
            <a:ext cx="2853257" cy="188205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E99831-6D3D-9E61-F785-3E1E01801897}"/>
              </a:ext>
            </a:extLst>
          </p:cNvPr>
          <p:cNvSpPr txBox="1"/>
          <p:nvPr/>
        </p:nvSpPr>
        <p:spPr>
          <a:xfrm>
            <a:off x="522000" y="3477938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상단 및 하단 부분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공통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C58EE8-8A71-FEAC-DCD0-4B2021955F03}"/>
              </a:ext>
            </a:extLst>
          </p:cNvPr>
          <p:cNvSpPr txBox="1"/>
          <p:nvPr/>
        </p:nvSpPr>
        <p:spPr>
          <a:xfrm>
            <a:off x="8570029" y="348440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463DB7F-F9B1-D6C3-1FAE-EBAC7CC12447}"/>
              </a:ext>
            </a:extLst>
          </p:cNvPr>
          <p:cNvSpPr/>
          <p:nvPr/>
        </p:nvSpPr>
        <p:spPr>
          <a:xfrm>
            <a:off x="522000" y="4094682"/>
            <a:ext cx="2903302" cy="1882054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2BCC79A-B4CB-C5D2-8533-EB21AE4F5EA7}"/>
              </a:ext>
            </a:extLst>
          </p:cNvPr>
          <p:cNvSpPr/>
          <p:nvPr/>
        </p:nvSpPr>
        <p:spPr>
          <a:xfrm>
            <a:off x="4557156" y="4094682"/>
            <a:ext cx="2892160" cy="188205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347FF11-9C8A-8CC2-9B8E-4AC28FF245E1}"/>
              </a:ext>
            </a:extLst>
          </p:cNvPr>
          <p:cNvSpPr/>
          <p:nvPr/>
        </p:nvSpPr>
        <p:spPr>
          <a:xfrm>
            <a:off x="8576275" y="4094682"/>
            <a:ext cx="2892160" cy="188205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ADED85-CF05-C06C-2931-4A1F95BC6C19}"/>
              </a:ext>
            </a:extLst>
          </p:cNvPr>
          <p:cNvSpPr txBox="1"/>
          <p:nvPr/>
        </p:nvSpPr>
        <p:spPr>
          <a:xfrm>
            <a:off x="522000" y="6053404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8302AB-6DF5-A891-B682-55B243EAC5A3}"/>
              </a:ext>
            </a:extLst>
          </p:cNvPr>
          <p:cNvSpPr txBox="1"/>
          <p:nvPr/>
        </p:nvSpPr>
        <p:spPr>
          <a:xfrm>
            <a:off x="4546014" y="6027720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8622BCE-51BD-7B69-11AD-3AEE129808C7}"/>
              </a:ext>
            </a:extLst>
          </p:cNvPr>
          <p:cNvSpPr txBox="1"/>
          <p:nvPr/>
        </p:nvSpPr>
        <p:spPr>
          <a:xfrm>
            <a:off x="8580960" y="6027720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6822E3A-C0F2-CB45-9428-3DAFEA132E8E}"/>
              </a:ext>
            </a:extLst>
          </p:cNvPr>
          <p:cNvSpPr/>
          <p:nvPr/>
        </p:nvSpPr>
        <p:spPr>
          <a:xfrm>
            <a:off x="522000" y="2485927"/>
            <a:ext cx="2892160" cy="941027"/>
          </a:xfrm>
          <a:prstGeom prst="rect">
            <a:avLst/>
          </a:prstGeom>
          <a:blipFill>
            <a:blip r:embed="rId7"/>
            <a:stretch>
              <a:fillRect t="-10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7137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61405" y="331600"/>
            <a:ext cx="39773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사이트 설계 </a:t>
            </a:r>
            <a:r>
              <a:rPr lang="en-US" altLang="ko-KR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: </a:t>
            </a:r>
            <a:r>
              <a:rPr lang="ko-KR" altLang="en-US" sz="2400" b="1" kern="0" dirty="0">
                <a:solidFill>
                  <a:schemeClr val="bg2">
                    <a:lumMod val="50000"/>
                  </a:schemeClr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와이어프레임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09D558D-DD89-C6D3-53CE-FA774B3C4664}"/>
              </a:ext>
            </a:extLst>
          </p:cNvPr>
          <p:cNvGrpSpPr/>
          <p:nvPr/>
        </p:nvGrpSpPr>
        <p:grpSpPr>
          <a:xfrm>
            <a:off x="520944" y="442201"/>
            <a:ext cx="240461" cy="240461"/>
            <a:chOff x="4245426" y="1600993"/>
            <a:chExt cx="3614058" cy="361405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4A5EF25-BFD1-D1FA-85B1-58705D35E324}"/>
                </a:ext>
              </a:extLst>
            </p:cNvPr>
            <p:cNvSpPr/>
            <p:nvPr/>
          </p:nvSpPr>
          <p:spPr>
            <a:xfrm rot="5400000">
              <a:off x="4245429" y="2191657"/>
              <a:ext cx="3614057" cy="2432730"/>
            </a:xfrm>
            <a:prstGeom prst="ellipse">
              <a:avLst/>
            </a:prstGeom>
            <a:solidFill>
              <a:srgbClr val="A98524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15F4CF4-50F7-87C5-CAEE-4D86F19BB9A6}"/>
                </a:ext>
              </a:extLst>
            </p:cNvPr>
            <p:cNvSpPr/>
            <p:nvPr/>
          </p:nvSpPr>
          <p:spPr>
            <a:xfrm rot="2700000">
              <a:off x="4245428" y="2191657"/>
              <a:ext cx="3614057" cy="2432730"/>
            </a:xfrm>
            <a:prstGeom prst="ellipse">
              <a:avLst/>
            </a:prstGeom>
            <a:solidFill>
              <a:srgbClr val="A9852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FB149A8-FFC8-E1FF-C4E9-7656A0DFBA24}"/>
                </a:ext>
              </a:extLst>
            </p:cNvPr>
            <p:cNvSpPr/>
            <p:nvPr/>
          </p:nvSpPr>
          <p:spPr>
            <a:xfrm rot="18900000">
              <a:off x="4245427" y="2191657"/>
              <a:ext cx="3614057" cy="2432730"/>
            </a:xfrm>
            <a:prstGeom prst="ellipse">
              <a:avLst/>
            </a:prstGeom>
            <a:solidFill>
              <a:srgbClr val="A98524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1BCFBB7-E129-67BC-C2FF-806AE9F386AD}"/>
                </a:ext>
              </a:extLst>
            </p:cNvPr>
            <p:cNvSpPr/>
            <p:nvPr/>
          </p:nvSpPr>
          <p:spPr>
            <a:xfrm>
              <a:off x="4245426" y="2191657"/>
              <a:ext cx="3614057" cy="2432730"/>
            </a:xfrm>
            <a:prstGeom prst="ellipse">
              <a:avLst/>
            </a:prstGeom>
            <a:solidFill>
              <a:srgbClr val="A98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6000" b="1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FAB379-67DE-4A99-A67F-13D5E130EE28}"/>
              </a:ext>
            </a:extLst>
          </p:cNvPr>
          <p:cNvSpPr/>
          <p:nvPr/>
        </p:nvSpPr>
        <p:spPr>
          <a:xfrm>
            <a:off x="522000" y="1544902"/>
            <a:ext cx="2892161" cy="188205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15B12D-659D-E6AD-8466-FEC9E772DA93}"/>
              </a:ext>
            </a:extLst>
          </p:cNvPr>
          <p:cNvSpPr txBox="1"/>
          <p:nvPr/>
        </p:nvSpPr>
        <p:spPr>
          <a:xfrm>
            <a:off x="522000" y="342695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목록</a:t>
            </a:r>
          </a:p>
        </p:txBody>
      </p:sp>
      <p:sp>
        <p:nvSpPr>
          <p:cNvPr id="15" name="한쪽 모서리가 잘린 사각형 5">
            <a:extLst>
              <a:ext uri="{FF2B5EF4-FFF2-40B4-BE49-F238E27FC236}">
                <a16:creationId xmlns:a16="http://schemas.microsoft.com/office/drawing/2014/main" id="{828E3963-660E-4C24-5EB7-B574498FB161}"/>
              </a:ext>
            </a:extLst>
          </p:cNvPr>
          <p:cNvSpPr/>
          <p:nvPr/>
        </p:nvSpPr>
        <p:spPr>
          <a:xfrm flipH="1">
            <a:off x="522000" y="917511"/>
            <a:ext cx="2529034" cy="461666"/>
          </a:xfrm>
          <a:prstGeom prst="snip1Rect">
            <a:avLst>
              <a:gd name="adj" fmla="val 34813"/>
            </a:avLst>
          </a:prstGeom>
          <a:solidFill>
            <a:srgbClr val="A9852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6A4DDD-97B9-7A53-7B53-21609DB68B90}"/>
              </a:ext>
            </a:extLst>
          </p:cNvPr>
          <p:cNvSpPr txBox="1"/>
          <p:nvPr/>
        </p:nvSpPr>
        <p:spPr>
          <a:xfrm>
            <a:off x="505126" y="1012727"/>
            <a:ext cx="25426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 </a:t>
            </a:r>
            <a:r>
              <a:rPr lang="en-US" altLang="ko-KR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4</a:t>
            </a:r>
            <a:r>
              <a:rPr lang="ko-KR" altLang="en-US" sz="1400" spc="-15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페이지로 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BFE053D-8ECC-1028-14C2-9C73EFA2CB2A}"/>
              </a:ext>
            </a:extLst>
          </p:cNvPr>
          <p:cNvSpPr/>
          <p:nvPr/>
        </p:nvSpPr>
        <p:spPr>
          <a:xfrm>
            <a:off x="4546800" y="1544902"/>
            <a:ext cx="2892161" cy="188205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BE623-7466-DFBC-B342-B3B3E0ECFBBB}"/>
              </a:ext>
            </a:extLst>
          </p:cNvPr>
          <p:cNvSpPr txBox="1"/>
          <p:nvPr/>
        </p:nvSpPr>
        <p:spPr>
          <a:xfrm>
            <a:off x="4546800" y="342695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상세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(1)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A7CCB20-0BD1-3D58-3F4A-0FFB16C23705}"/>
              </a:ext>
            </a:extLst>
          </p:cNvPr>
          <p:cNvSpPr/>
          <p:nvPr/>
        </p:nvSpPr>
        <p:spPr>
          <a:xfrm>
            <a:off x="8580972" y="1544902"/>
            <a:ext cx="2892161" cy="188205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0AA577-769D-B86B-8EC1-084CA48BA006}"/>
              </a:ext>
            </a:extLst>
          </p:cNvPr>
          <p:cNvSpPr txBox="1"/>
          <p:nvPr/>
        </p:nvSpPr>
        <p:spPr>
          <a:xfrm>
            <a:off x="8580972" y="3426956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상세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B7CBB60-2B11-BFC9-CBF4-9CA62EBA3474}"/>
              </a:ext>
            </a:extLst>
          </p:cNvPr>
          <p:cNvSpPr/>
          <p:nvPr/>
        </p:nvSpPr>
        <p:spPr>
          <a:xfrm>
            <a:off x="512628" y="4093200"/>
            <a:ext cx="2892161" cy="1882054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A8E3E5-A4D1-8A05-71ED-0D476F6FE7E4}"/>
              </a:ext>
            </a:extLst>
          </p:cNvPr>
          <p:cNvSpPr txBox="1"/>
          <p:nvPr/>
        </p:nvSpPr>
        <p:spPr>
          <a:xfrm>
            <a:off x="512628" y="5999597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상세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(3)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13A741A-F82E-55FE-88AD-7C4046F84EFE}"/>
              </a:ext>
            </a:extLst>
          </p:cNvPr>
          <p:cNvSpPr/>
          <p:nvPr/>
        </p:nvSpPr>
        <p:spPr>
          <a:xfrm>
            <a:off x="4546800" y="4093200"/>
            <a:ext cx="2892161" cy="188205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E0B4EB7-96B2-3BEE-B0BD-31BD7E14034D}"/>
              </a:ext>
            </a:extLst>
          </p:cNvPr>
          <p:cNvSpPr txBox="1"/>
          <p:nvPr/>
        </p:nvSpPr>
        <p:spPr>
          <a:xfrm>
            <a:off x="4546800" y="5999597"/>
            <a:ext cx="2882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객실 상세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(4)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122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</TotalTime>
  <Words>1088</Words>
  <Application>Microsoft Office PowerPoint</Application>
  <PresentationFormat>와이드스크린</PresentationFormat>
  <Paragraphs>286</Paragraphs>
  <Slides>35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3" baseType="lpstr">
      <vt:lpstr>나눔스퀘어</vt:lpstr>
      <vt:lpstr>나눔스퀘어 ExtraBold</vt:lpstr>
      <vt:lpstr>나눔스퀘어 Light</vt:lpstr>
      <vt:lpstr>나눔스퀘어라운드OTF ExtraBold</vt:lpstr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카테지아</dc:creator>
  <cp:lastModifiedBy>8937</cp:lastModifiedBy>
  <cp:revision>52</cp:revision>
  <dcterms:created xsi:type="dcterms:W3CDTF">2022-07-15T00:42:52Z</dcterms:created>
  <dcterms:modified xsi:type="dcterms:W3CDTF">2023-04-02T15:04:41Z</dcterms:modified>
</cp:coreProperties>
</file>

<file path=docProps/thumbnail.jpeg>
</file>